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69" r:id="rId1"/>
  </p:sldMasterIdLst>
  <p:notesMasterIdLst>
    <p:notesMasterId r:id="rId3"/>
  </p:notesMasterIdLst>
  <p:sldIdLst>
    <p:sldId id="260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0066FF"/>
    <a:srgbClr val="CC3300"/>
    <a:srgbClr val="7DA62C"/>
    <a:srgbClr val="5ABDCA"/>
    <a:srgbClr val="FA2906"/>
    <a:srgbClr val="A0D8E0"/>
    <a:srgbClr val="2D7F8A"/>
    <a:srgbClr val="3495A2"/>
    <a:srgbClr val="2D89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15" autoAdjust="0"/>
    <p:restoredTop sz="56884" autoAdjust="0"/>
  </p:normalViewPr>
  <p:slideViewPr>
    <p:cSldViewPr snapToGrid="0">
      <p:cViewPr varScale="1">
        <p:scale>
          <a:sx n="42" d="100"/>
          <a:sy n="42" d="100"/>
        </p:scale>
        <p:origin x="564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89F6F2-D855-43C2-91B0-F75A79013116}" type="datetimeFigureOut">
              <a:rPr lang="en-US" smtClean="0"/>
              <a:t>6/8/2015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DCABC74-A6DF-46F6-95BC-0483F07F62B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95696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50" name="Slide Image Placeholder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3251" name="Notes Placeholder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en-US" altLang="en-US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r>
              <a:rPr lang="en-US" altLang="en-US" dirty="0" smtClean="0">
                <a:latin typeface="Calibri" panose="020F0502020204030204" pitchFamily="34" charset="0"/>
                <a:cs typeface="Arial" panose="020B0604020202020204" pitchFamily="34" charset="0"/>
              </a:rPr>
              <a:t>PAD legal by</a:t>
            </a: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 ballot measure and/or legislative statute in OR, WA, VT</a:t>
            </a:r>
          </a:p>
          <a:p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By decision of state Supreme Court in Montana</a:t>
            </a:r>
          </a:p>
          <a:p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By decision of district court in New Mexico – under appeal to state Supreme Court</a:t>
            </a:r>
          </a:p>
          <a:p>
            <a:endParaRPr lang="en-US" altLang="en-US" baseline="0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Pink: illegal by common law (established by past court decisions)</a:t>
            </a:r>
          </a:p>
          <a:p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Red: Illegal by statute</a:t>
            </a:r>
          </a:p>
          <a:p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White: not explicitly addressed</a:t>
            </a:r>
            <a:endParaRPr lang="en-US" altLang="en-US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r>
              <a:rPr lang="en-US" altLang="en-US" dirty="0" smtClean="0">
                <a:latin typeface="Calibri" panose="020F0502020204030204" pitchFamily="34" charset="0"/>
                <a:cs typeface="Arial" panose="020B0604020202020204" pitchFamily="34" charset="0"/>
              </a:rPr>
              <a:t>Yellow: legislation and/or</a:t>
            </a: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 lawsuit pending</a:t>
            </a:r>
          </a:p>
          <a:p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Yellow with black stripes: legislation defeated/tabled 2015</a:t>
            </a:r>
          </a:p>
          <a:p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Blue: related but different legislative action taken</a:t>
            </a:r>
          </a:p>
          <a:p>
            <a:endParaRPr lang="en-US" altLang="en-US" baseline="0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Status as of </a:t>
            </a: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6/8/15</a:t>
            </a: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:</a:t>
            </a:r>
          </a:p>
          <a:p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Details at http://www.deathwithdignity.org/advocates/national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Maine: bill introduced 4/7/15</a:t>
            </a: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; passed by Joint Health and Human Services committee on vote of 7-5</a:t>
            </a:r>
            <a:endParaRPr lang="en-US" altLang="en-US" baseline="0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New Hampshire: bill “to study end-of-life decisions” introduced 1/8/15; passed in House in March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Massachusetts: bill introduced 1/15/15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Rhode Island: bills introduced 2/12/15 (House) &amp; 3/3/15 (Senate). House bill “tabled for further study”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Connecticut: bill introduced 1/23/15, but failed to reach a vote in Senate Judiciary committee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New York: Bills to legalize PAS introduced in both House and Senate (2/13/15); parallel “self-determination” bill introduced in House (1/15/15). Lawsuit pending before state Supreme Court.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New Jersey: bill introduced in 2014; passed House; pending final vote in Senate. Gov. Christie vowed to </a:t>
            </a: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veto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Delaware: bill introduced 5/28/15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District of Columbia: bill introduced to District of Columbia council</a:t>
            </a:r>
            <a:endParaRPr lang="en-US" altLang="en-US" baseline="0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Maryland: Parallel bills introduced in House and Senate; heard in committee in both chambers. Bill killed April 1 with decision not to vote.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North Carolina: bill introduced 4/9/15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Tennessee: bill introduced 3/31/15; committees which heard bill in each chamber voted to move to summer study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Wisconsin: bills introduced (for 7</a:t>
            </a:r>
            <a:r>
              <a:rPr lang="en-US" altLang="en-US" baseline="30000" dirty="0" smtClean="0">
                <a:latin typeface="Calibri" panose="020F0502020204030204" pitchFamily="34" charset="0"/>
                <a:cs typeface="Arial" panose="020B0604020202020204" pitchFamily="34" charset="0"/>
              </a:rPr>
              <a:t>th</a:t>
            </a: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 time in 20 years) in each chamber (House, 2/11/15; Senate, 3/3/15)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Minnesota: bills introduced in each chamber (Senate, 3/18/15; House, 3/23/15).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Iowa: bill introduced in House, </a:t>
            </a: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1/21/15; stalled in committee</a:t>
            </a:r>
            <a:endParaRPr lang="en-US" altLang="en-US" baseline="0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Missouri: bill introduced in House 1/7/15; no hearings or votes scheduled.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Kansas: bill introduced in House 1/28/15; referred to Health committee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Wyoming: bill introduced but quickly tabled and recommended for further study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Colorado: bill introduced in House; defeated in Health committee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Utah: bill introduced in House; tabled for further study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Nevada: bill introduced in House; defeated in Health committee without a hearing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California: bill introduced in House, approved by </a:t>
            </a: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Health, Judiciary, Appropriations </a:t>
            </a: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committees; </a:t>
            </a: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passed by Senate on vote of 23-14; proceeds to Assembly</a:t>
            </a:r>
            <a:endParaRPr lang="en-US" altLang="en-US" baseline="0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pPr marL="171450" indent="-171450">
              <a:buFont typeface="Arial" panose="020B0604020202020204" pitchFamily="34" charset="0"/>
              <a:buChar char="•"/>
            </a:pPr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Alaska: bill introduced 2/9/15; heard by Health committee in April; status unclear</a:t>
            </a:r>
          </a:p>
          <a:p>
            <a:pPr marL="171450" indent="-171450">
              <a:buFont typeface="Arial" panose="020B0604020202020204" pitchFamily="34" charset="0"/>
              <a:buChar char="•"/>
            </a:pPr>
            <a:endParaRPr lang="en-US" altLang="en-US" baseline="0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r>
              <a:rPr lang="en-US" altLang="en-US" baseline="0" dirty="0" smtClean="0">
                <a:latin typeface="Calibri" panose="020F0502020204030204" pitchFamily="34" charset="0"/>
                <a:cs typeface="Arial" panose="020B0604020202020204" pitchFamily="34" charset="0"/>
              </a:rPr>
              <a:t> </a:t>
            </a:r>
          </a:p>
          <a:p>
            <a:endParaRPr lang="en-US" altLang="en-US" baseline="0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endParaRPr lang="en-US" altLang="en-US" baseline="0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  <a:p>
            <a:endParaRPr lang="en-US" altLang="en-US" dirty="0" smtClean="0">
              <a:latin typeface="Calibri" panose="020F0502020204030204" pitchFamily="34" charset="0"/>
              <a:cs typeface="Arial" panose="020B0604020202020204" pitchFamily="34" charset="0"/>
            </a:endParaRPr>
          </a:p>
        </p:txBody>
      </p:sp>
      <p:sp>
        <p:nvSpPr>
          <p:cNvPr id="53252" name="Slide Number Placeholder 3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91290" tIns="45644" rIns="91290" bIns="45644" anchor="b"/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 algn="r" eaLnBrk="1" hangingPunct="1"/>
            <a:fld id="{A7CA5F86-3BF5-48FC-9231-8911B070B6D3}" type="slidenum">
              <a:rPr lang="en-US" altLang="en-US" sz="1200">
                <a:latin typeface="Calibri" panose="020F0502020204030204" pitchFamily="34" charset="0"/>
              </a:rPr>
              <a:pPr algn="r" eaLnBrk="1" hangingPunct="1"/>
              <a:t>1</a:t>
            </a:fld>
            <a:endParaRPr lang="en-US" altLang="en-US" sz="1200">
              <a:latin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2101730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57350" y="4464028"/>
            <a:ext cx="6858000" cy="1194650"/>
          </a:xfrm>
        </p:spPr>
        <p:txBody>
          <a:bodyPr wrap="none" anchor="t">
            <a:normAutofit/>
          </a:bodyPr>
          <a:lstStyle>
            <a:lvl1pPr algn="r">
              <a:defRPr sz="7200" b="0" spc="-225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100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57349" y="3829878"/>
            <a:ext cx="6858000" cy="618523"/>
          </a:xfrm>
        </p:spPr>
        <p:txBody>
          <a:bodyPr anchor="b">
            <a:normAutofit/>
          </a:bodyPr>
          <a:lstStyle>
            <a:lvl1pPr marL="0" indent="0" algn="r">
              <a:buNone/>
              <a:defRPr sz="24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82442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367161"/>
            <a:ext cx="7886700" cy="819355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9841" y="987426"/>
            <a:ext cx="7886700" cy="3379735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5186516"/>
            <a:ext cx="7885509" cy="682472"/>
          </a:xfrm>
        </p:spPr>
        <p:txBody>
          <a:bodyPr/>
          <a:lstStyle>
            <a:lvl1pPr marL="0" indent="0">
              <a:buNone/>
              <a:defRPr sz="12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09357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3534344"/>
          </a:xfrm>
        </p:spPr>
        <p:txBody>
          <a:bodyPr anchor="ctr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4489399"/>
            <a:ext cx="7885509" cy="1501826"/>
          </a:xfrm>
        </p:spPr>
        <p:txBody>
          <a:bodyPr anchor="ctr"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9796746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84659" y="365125"/>
            <a:ext cx="6977064" cy="2992904"/>
          </a:xfrm>
        </p:spPr>
        <p:txBody>
          <a:bodyPr anchor="ctr"/>
          <a:lstStyle>
            <a:lvl1pPr>
              <a:defRPr sz="33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290484" y="3365557"/>
            <a:ext cx="6564224" cy="548968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8650" y="4501729"/>
            <a:ext cx="7884318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833283" y="786824"/>
            <a:ext cx="457200" cy="584776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6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828359" y="2743200"/>
            <a:ext cx="457200" cy="584776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6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18726876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326968"/>
            <a:ext cx="7886700" cy="2511835"/>
          </a:xfrm>
        </p:spPr>
        <p:txBody>
          <a:bodyPr anchor="b">
            <a:normAutofit/>
          </a:bodyPr>
          <a:lstStyle>
            <a:lvl1pPr>
              <a:defRPr sz="405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4850581"/>
            <a:ext cx="7885509" cy="1140644"/>
          </a:xfrm>
        </p:spPr>
        <p:txBody>
          <a:bodyPr anchor="t"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0160876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002961" y="1885950"/>
            <a:ext cx="2210150" cy="576262"/>
          </a:xfrm>
        </p:spPr>
        <p:txBody>
          <a:bodyPr anchor="b">
            <a:noAutofit/>
          </a:bodyPr>
          <a:lstStyle>
            <a:lvl1pPr marL="0" indent="0">
              <a:buNone/>
              <a:defRPr sz="18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017598" y="2571750"/>
            <a:ext cx="21955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40996" y="1885950"/>
            <a:ext cx="220218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18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3433081" y="2571750"/>
            <a:ext cx="2210096" cy="3589338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71777" y="1885950"/>
            <a:ext cx="2199085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18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5871777" y="2571750"/>
            <a:ext cx="2199085" cy="3589338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7383395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999064" y="4297503"/>
            <a:ext cx="2205038" cy="576262"/>
          </a:xfrm>
        </p:spPr>
        <p:txBody>
          <a:bodyPr anchor="b">
            <a:noAutofit/>
          </a:bodyPr>
          <a:lstStyle>
            <a:lvl1pPr marL="0" indent="0">
              <a:buNone/>
              <a:defRPr sz="18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999064" y="2256354"/>
            <a:ext cx="2205038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200"/>
            </a:lvl1pPr>
            <a:lvl2pPr marL="342900" indent="0">
              <a:buNone/>
              <a:defRPr sz="1200"/>
            </a:lvl2pPr>
            <a:lvl3pPr marL="685800" indent="0">
              <a:buNone/>
              <a:defRPr sz="1200"/>
            </a:lvl3pPr>
            <a:lvl4pPr marL="1028700" indent="0">
              <a:buNone/>
              <a:defRPr sz="1200"/>
            </a:lvl4pPr>
            <a:lvl5pPr marL="1371600" indent="0">
              <a:buNone/>
              <a:defRPr sz="1200"/>
            </a:lvl5pPr>
            <a:lvl6pPr marL="1714500" indent="0">
              <a:buNone/>
              <a:defRPr sz="1200"/>
            </a:lvl6pPr>
            <a:lvl7pPr marL="2057400" indent="0">
              <a:buNone/>
              <a:defRPr sz="1200"/>
            </a:lvl7pPr>
            <a:lvl8pPr marL="2400300" indent="0">
              <a:buNone/>
              <a:defRPr sz="1200"/>
            </a:lvl8pPr>
            <a:lvl9pPr marL="2743200" indent="0">
              <a:buNone/>
              <a:defRPr sz="12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999064" y="4873766"/>
            <a:ext cx="2205038" cy="659189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26748" y="4297503"/>
            <a:ext cx="2197894" cy="576262"/>
          </a:xfrm>
        </p:spPr>
        <p:txBody>
          <a:bodyPr anchor="b">
            <a:noAutofit/>
          </a:bodyPr>
          <a:lstStyle>
            <a:lvl1pPr marL="0" indent="0">
              <a:buNone/>
              <a:defRPr sz="18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3426747" y="2256354"/>
            <a:ext cx="2197894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200"/>
            </a:lvl1pPr>
            <a:lvl2pPr marL="342900" indent="0">
              <a:buNone/>
              <a:defRPr sz="1200"/>
            </a:lvl2pPr>
            <a:lvl3pPr marL="685800" indent="0">
              <a:buNone/>
              <a:defRPr sz="1200"/>
            </a:lvl3pPr>
            <a:lvl4pPr marL="1028700" indent="0">
              <a:buNone/>
              <a:defRPr sz="1200"/>
            </a:lvl4pPr>
            <a:lvl5pPr marL="1371600" indent="0">
              <a:buNone/>
              <a:defRPr sz="1200"/>
            </a:lvl5pPr>
            <a:lvl6pPr marL="1714500" indent="0">
              <a:buNone/>
              <a:defRPr sz="1200"/>
            </a:lvl6pPr>
            <a:lvl7pPr marL="2057400" indent="0">
              <a:buNone/>
              <a:defRPr sz="1200"/>
            </a:lvl7pPr>
            <a:lvl8pPr marL="2400300" indent="0">
              <a:buNone/>
              <a:defRPr sz="1200"/>
            </a:lvl8pPr>
            <a:lvl9pPr marL="2743200" indent="0">
              <a:buNone/>
              <a:defRPr sz="12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3425733" y="4873765"/>
            <a:ext cx="2200805" cy="659189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53242" y="4297503"/>
            <a:ext cx="2199085" cy="576262"/>
          </a:xfrm>
        </p:spPr>
        <p:txBody>
          <a:bodyPr anchor="b">
            <a:noAutofit/>
          </a:bodyPr>
          <a:lstStyle>
            <a:lvl1pPr marL="0" indent="0">
              <a:buNone/>
              <a:defRPr sz="18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5853241" y="2256354"/>
            <a:ext cx="219908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200"/>
            </a:lvl1pPr>
            <a:lvl2pPr marL="342900" indent="0">
              <a:buNone/>
              <a:defRPr sz="1200"/>
            </a:lvl2pPr>
            <a:lvl3pPr marL="685800" indent="0">
              <a:buNone/>
              <a:defRPr sz="1200"/>
            </a:lvl3pPr>
            <a:lvl4pPr marL="1028700" indent="0">
              <a:buNone/>
              <a:defRPr sz="1200"/>
            </a:lvl4pPr>
            <a:lvl5pPr marL="1371600" indent="0">
              <a:buNone/>
              <a:defRPr sz="1200"/>
            </a:lvl5pPr>
            <a:lvl6pPr marL="1714500" indent="0">
              <a:buNone/>
              <a:defRPr sz="1200"/>
            </a:lvl6pPr>
            <a:lvl7pPr marL="2057400" indent="0">
              <a:buNone/>
              <a:defRPr sz="1200"/>
            </a:lvl7pPr>
            <a:lvl8pPr marL="2400300" indent="0">
              <a:buNone/>
              <a:defRPr sz="1200"/>
            </a:lvl8pPr>
            <a:lvl9pPr marL="2743200" indent="0">
              <a:buNone/>
              <a:defRPr sz="12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5853148" y="4873763"/>
            <a:ext cx="2201998" cy="659189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394139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607439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71587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849128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640899" y="4464028"/>
            <a:ext cx="6858000" cy="1194650"/>
          </a:xfrm>
        </p:spPr>
        <p:txBody>
          <a:bodyPr wrap="none" anchor="t">
            <a:normAutofit/>
          </a:bodyPr>
          <a:lstStyle>
            <a:lvl1pPr algn="l">
              <a:defRPr sz="7200" b="0" spc="-225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640899" y="3829878"/>
            <a:ext cx="6858000" cy="617822"/>
          </a:xfrm>
        </p:spPr>
        <p:txBody>
          <a:bodyPr anchor="b">
            <a:normAutofit/>
          </a:bodyPr>
          <a:lstStyle>
            <a:lvl1pPr marL="0" indent="0" algn="l">
              <a:buNone/>
              <a:defRPr sz="24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097123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40000" y="1825625"/>
            <a:ext cx="3768912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39880" y="1825625"/>
            <a:ext cx="377547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0516232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0000" y="1681163"/>
            <a:ext cx="3768912" cy="823912"/>
          </a:xfrm>
        </p:spPr>
        <p:txBody>
          <a:bodyPr anchor="b">
            <a:normAutofit/>
          </a:bodyPr>
          <a:lstStyle>
            <a:lvl1pPr marL="0" indent="0">
              <a:buNone/>
              <a:defRPr sz="20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40000" y="2505075"/>
            <a:ext cx="3768912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39880" y="1681163"/>
            <a:ext cx="3776661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39880" y="2505075"/>
            <a:ext cx="3776661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110656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71360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578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0000" y="2057400"/>
            <a:ext cx="2739019" cy="3811588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387945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0000" y="2057400"/>
            <a:ext cx="2739019" cy="3811588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206083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 l="-17000" r="-17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0000" y="1825625"/>
            <a:ext cx="767535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smtClean="0"/>
              <a:t>6/8/2015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8622019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  <p:sldLayoutId id="2147483681" r:id="rId12"/>
    <p:sldLayoutId id="2147483682" r:id="rId13"/>
    <p:sldLayoutId id="2147483683" r:id="rId14"/>
    <p:sldLayoutId id="2147483684" r:id="rId15"/>
    <p:sldLayoutId id="2147483685" r:id="rId16"/>
    <p:sldLayoutId id="2147483686" r:id="rId17"/>
  </p:sldLayoutIdLst>
  <p:hf sldNum="0"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4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6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tle 3"/>
          <p:cNvSpPr>
            <a:spLocks noGrp="1"/>
          </p:cNvSpPr>
          <p:nvPr>
            <p:ph type="title" idx="4294967295"/>
          </p:nvPr>
        </p:nvSpPr>
        <p:spPr>
          <a:xfrm>
            <a:off x="338138" y="190790"/>
            <a:ext cx="8566943" cy="1143000"/>
          </a:xfrm>
        </p:spPr>
        <p:txBody>
          <a:bodyPr>
            <a:normAutofit/>
          </a:bodyPr>
          <a:lstStyle/>
          <a:p>
            <a:pPr>
              <a:defRPr/>
            </a:pPr>
            <a:r>
              <a:rPr lang="en-US" dirty="0" smtClean="0">
                <a:solidFill>
                  <a:schemeClr val="tx1"/>
                </a:solidFill>
                <a:cs typeface="Calibri" pitchFamily="34" charset="0"/>
              </a:rPr>
              <a:t>Legal Status of PAD, </a:t>
            </a:r>
            <a:r>
              <a:rPr lang="en-US" dirty="0" smtClean="0">
                <a:solidFill>
                  <a:schemeClr val="tx1"/>
                </a:solidFill>
                <a:cs typeface="Calibri" pitchFamily="34" charset="0"/>
              </a:rPr>
              <a:t>June 8</a:t>
            </a:r>
            <a:r>
              <a:rPr lang="en-US" dirty="0" smtClean="0">
                <a:solidFill>
                  <a:schemeClr val="tx1"/>
                </a:solidFill>
                <a:cs typeface="Calibri" pitchFamily="34" charset="0"/>
              </a:rPr>
              <a:t>, </a:t>
            </a:r>
            <a:r>
              <a:rPr lang="en-US" dirty="0" smtClean="0">
                <a:solidFill>
                  <a:schemeClr val="tx1"/>
                </a:solidFill>
                <a:cs typeface="Calibri" pitchFamily="34" charset="0"/>
              </a:rPr>
              <a:t>2015</a:t>
            </a:r>
          </a:p>
        </p:txBody>
      </p:sp>
      <p:sp>
        <p:nvSpPr>
          <p:cNvPr id="15363" name="Freeform 152"/>
          <p:cNvSpPr>
            <a:spLocks/>
          </p:cNvSpPr>
          <p:nvPr/>
        </p:nvSpPr>
        <p:spPr bwMode="auto">
          <a:xfrm>
            <a:off x="6246813" y="5348288"/>
            <a:ext cx="1506537" cy="1158875"/>
          </a:xfrm>
          <a:custGeom>
            <a:avLst/>
            <a:gdLst>
              <a:gd name="T0" fmla="*/ 2147483647 w 728"/>
              <a:gd name="T1" fmla="*/ 2147483647 h 560"/>
              <a:gd name="T2" fmla="*/ 2147483647 w 728"/>
              <a:gd name="T3" fmla="*/ 2147483647 h 560"/>
              <a:gd name="T4" fmla="*/ 2147483647 w 728"/>
              <a:gd name="T5" fmla="*/ 2147483647 h 560"/>
              <a:gd name="T6" fmla="*/ 2147483647 w 728"/>
              <a:gd name="T7" fmla="*/ 2147483647 h 560"/>
              <a:gd name="T8" fmla="*/ 2147483647 w 728"/>
              <a:gd name="T9" fmla="*/ 2147483647 h 560"/>
              <a:gd name="T10" fmla="*/ 2147483647 w 728"/>
              <a:gd name="T11" fmla="*/ 2147483647 h 560"/>
              <a:gd name="T12" fmla="*/ 2147483647 w 728"/>
              <a:gd name="T13" fmla="*/ 2147483647 h 560"/>
              <a:gd name="T14" fmla="*/ 2147483647 w 728"/>
              <a:gd name="T15" fmla="*/ 2147483647 h 560"/>
              <a:gd name="T16" fmla="*/ 2147483647 w 728"/>
              <a:gd name="T17" fmla="*/ 2147483647 h 560"/>
              <a:gd name="T18" fmla="*/ 2147483647 w 728"/>
              <a:gd name="T19" fmla="*/ 2147483647 h 560"/>
              <a:gd name="T20" fmla="*/ 2147483647 w 728"/>
              <a:gd name="T21" fmla="*/ 2147483647 h 560"/>
              <a:gd name="T22" fmla="*/ 2147483647 w 728"/>
              <a:gd name="T23" fmla="*/ 2147483647 h 560"/>
              <a:gd name="T24" fmla="*/ 2147483647 w 728"/>
              <a:gd name="T25" fmla="*/ 2147483647 h 560"/>
              <a:gd name="T26" fmla="*/ 2147483647 w 728"/>
              <a:gd name="T27" fmla="*/ 2147483647 h 560"/>
              <a:gd name="T28" fmla="*/ 2147483647 w 728"/>
              <a:gd name="T29" fmla="*/ 2147483647 h 560"/>
              <a:gd name="T30" fmla="*/ 2147483647 w 728"/>
              <a:gd name="T31" fmla="*/ 2147483647 h 560"/>
              <a:gd name="T32" fmla="*/ 2147483647 w 728"/>
              <a:gd name="T33" fmla="*/ 2147483647 h 560"/>
              <a:gd name="T34" fmla="*/ 2147483647 w 728"/>
              <a:gd name="T35" fmla="*/ 2147483647 h 560"/>
              <a:gd name="T36" fmla="*/ 2147483647 w 728"/>
              <a:gd name="T37" fmla="*/ 2147483647 h 560"/>
              <a:gd name="T38" fmla="*/ 2147483647 w 728"/>
              <a:gd name="T39" fmla="*/ 2147483647 h 560"/>
              <a:gd name="T40" fmla="*/ 2147483647 w 728"/>
              <a:gd name="T41" fmla="*/ 2147483647 h 560"/>
              <a:gd name="T42" fmla="*/ 2147483647 w 728"/>
              <a:gd name="T43" fmla="*/ 2147483647 h 560"/>
              <a:gd name="T44" fmla="*/ 2147483647 w 728"/>
              <a:gd name="T45" fmla="*/ 2147483647 h 560"/>
              <a:gd name="T46" fmla="*/ 2147483647 w 728"/>
              <a:gd name="T47" fmla="*/ 2147483647 h 560"/>
              <a:gd name="T48" fmla="*/ 2147483647 w 728"/>
              <a:gd name="T49" fmla="*/ 2147483647 h 560"/>
              <a:gd name="T50" fmla="*/ 2147483647 w 728"/>
              <a:gd name="T51" fmla="*/ 2147483647 h 560"/>
              <a:gd name="T52" fmla="*/ 2147483647 w 728"/>
              <a:gd name="T53" fmla="*/ 2147483647 h 560"/>
              <a:gd name="T54" fmla="*/ 2147483647 w 728"/>
              <a:gd name="T55" fmla="*/ 2147483647 h 560"/>
              <a:gd name="T56" fmla="*/ 2147483647 w 728"/>
              <a:gd name="T57" fmla="*/ 2147483647 h 560"/>
              <a:gd name="T58" fmla="*/ 2147483647 w 728"/>
              <a:gd name="T59" fmla="*/ 2147483647 h 560"/>
              <a:gd name="T60" fmla="*/ 2147483647 w 728"/>
              <a:gd name="T61" fmla="*/ 2147483647 h 560"/>
              <a:gd name="T62" fmla="*/ 2147483647 w 728"/>
              <a:gd name="T63" fmla="*/ 2147483647 h 560"/>
              <a:gd name="T64" fmla="*/ 2147483647 w 728"/>
              <a:gd name="T65" fmla="*/ 2147483647 h 560"/>
              <a:gd name="T66" fmla="*/ 2147483647 w 728"/>
              <a:gd name="T67" fmla="*/ 2147483647 h 560"/>
              <a:gd name="T68" fmla="*/ 2147483647 w 728"/>
              <a:gd name="T69" fmla="*/ 2147483647 h 560"/>
              <a:gd name="T70" fmla="*/ 2147483647 w 728"/>
              <a:gd name="T71" fmla="*/ 2147483647 h 560"/>
              <a:gd name="T72" fmla="*/ 2147483647 w 728"/>
              <a:gd name="T73" fmla="*/ 2147483647 h 560"/>
              <a:gd name="T74" fmla="*/ 2147483647 w 728"/>
              <a:gd name="T75" fmla="*/ 2147483647 h 560"/>
              <a:gd name="T76" fmla="*/ 2147483647 w 728"/>
              <a:gd name="T77" fmla="*/ 2147483647 h 560"/>
              <a:gd name="T78" fmla="*/ 2147483647 w 728"/>
              <a:gd name="T79" fmla="*/ 2147483647 h 560"/>
              <a:gd name="T80" fmla="*/ 2147483647 w 728"/>
              <a:gd name="T81" fmla="*/ 2147483647 h 560"/>
              <a:gd name="T82" fmla="*/ 2147483647 w 728"/>
              <a:gd name="T83" fmla="*/ 2147483647 h 560"/>
              <a:gd name="T84" fmla="*/ 2147483647 w 728"/>
              <a:gd name="T85" fmla="*/ 2147483647 h 560"/>
              <a:gd name="T86" fmla="*/ 2147483647 w 728"/>
              <a:gd name="T87" fmla="*/ 2147483647 h 560"/>
              <a:gd name="T88" fmla="*/ 2147483647 w 728"/>
              <a:gd name="T89" fmla="*/ 2147483647 h 560"/>
              <a:gd name="T90" fmla="*/ 2147483647 w 728"/>
              <a:gd name="T91" fmla="*/ 2147483647 h 560"/>
              <a:gd name="T92" fmla="*/ 2147483647 w 728"/>
              <a:gd name="T93" fmla="*/ 2147483647 h 560"/>
              <a:gd name="T94" fmla="*/ 2147483647 w 728"/>
              <a:gd name="T95" fmla="*/ 2147483647 h 560"/>
              <a:gd name="T96" fmla="*/ 2147483647 w 728"/>
              <a:gd name="T97" fmla="*/ 2147483647 h 560"/>
              <a:gd name="T98" fmla="*/ 2147483647 w 728"/>
              <a:gd name="T99" fmla="*/ 2147483647 h 560"/>
              <a:gd name="T100" fmla="*/ 2147483647 w 728"/>
              <a:gd name="T101" fmla="*/ 2147483647 h 560"/>
              <a:gd name="T102" fmla="*/ 2147483647 w 728"/>
              <a:gd name="T103" fmla="*/ 2147483647 h 560"/>
              <a:gd name="T104" fmla="*/ 2147483647 w 728"/>
              <a:gd name="T105" fmla="*/ 2147483647 h 560"/>
              <a:gd name="T106" fmla="*/ 2147483647 w 728"/>
              <a:gd name="T107" fmla="*/ 2147483647 h 560"/>
              <a:gd name="T108" fmla="*/ 2147483647 w 728"/>
              <a:gd name="T109" fmla="*/ 2147483647 h 560"/>
              <a:gd name="T110" fmla="*/ 2147483647 w 728"/>
              <a:gd name="T111" fmla="*/ 2147483647 h 560"/>
              <a:gd name="T112" fmla="*/ 2147483647 w 728"/>
              <a:gd name="T113" fmla="*/ 0 h 560"/>
              <a:gd name="T114" fmla="*/ 2147483647 w 728"/>
              <a:gd name="T115" fmla="*/ 2147483647 h 560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w 728"/>
              <a:gd name="T175" fmla="*/ 0 h 560"/>
              <a:gd name="T176" fmla="*/ 728 w 728"/>
              <a:gd name="T177" fmla="*/ 560 h 560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T174" t="T175" r="T176" b="T177"/>
            <a:pathLst>
              <a:path w="728" h="560">
                <a:moveTo>
                  <a:pt x="528" y="32"/>
                </a:moveTo>
                <a:lnTo>
                  <a:pt x="528" y="32"/>
                </a:lnTo>
                <a:lnTo>
                  <a:pt x="536" y="32"/>
                </a:lnTo>
                <a:lnTo>
                  <a:pt x="536" y="40"/>
                </a:lnTo>
                <a:lnTo>
                  <a:pt x="528" y="40"/>
                </a:lnTo>
                <a:lnTo>
                  <a:pt x="520" y="40"/>
                </a:lnTo>
                <a:lnTo>
                  <a:pt x="520" y="56"/>
                </a:lnTo>
                <a:lnTo>
                  <a:pt x="520" y="64"/>
                </a:lnTo>
                <a:lnTo>
                  <a:pt x="520" y="56"/>
                </a:lnTo>
                <a:lnTo>
                  <a:pt x="520" y="48"/>
                </a:lnTo>
                <a:lnTo>
                  <a:pt x="528" y="40"/>
                </a:lnTo>
                <a:lnTo>
                  <a:pt x="536" y="40"/>
                </a:lnTo>
                <a:lnTo>
                  <a:pt x="552" y="80"/>
                </a:lnTo>
                <a:lnTo>
                  <a:pt x="552" y="96"/>
                </a:lnTo>
                <a:lnTo>
                  <a:pt x="560" y="112"/>
                </a:lnTo>
                <a:lnTo>
                  <a:pt x="568" y="104"/>
                </a:lnTo>
                <a:lnTo>
                  <a:pt x="576" y="112"/>
                </a:lnTo>
                <a:lnTo>
                  <a:pt x="584" y="136"/>
                </a:lnTo>
                <a:lnTo>
                  <a:pt x="592" y="144"/>
                </a:lnTo>
                <a:lnTo>
                  <a:pt x="600" y="160"/>
                </a:lnTo>
                <a:lnTo>
                  <a:pt x="600" y="168"/>
                </a:lnTo>
                <a:lnTo>
                  <a:pt x="584" y="144"/>
                </a:lnTo>
                <a:lnTo>
                  <a:pt x="600" y="168"/>
                </a:lnTo>
                <a:lnTo>
                  <a:pt x="608" y="176"/>
                </a:lnTo>
                <a:lnTo>
                  <a:pt x="616" y="192"/>
                </a:lnTo>
                <a:lnTo>
                  <a:pt x="624" y="224"/>
                </a:lnTo>
                <a:lnTo>
                  <a:pt x="664" y="296"/>
                </a:lnTo>
                <a:lnTo>
                  <a:pt x="688" y="328"/>
                </a:lnTo>
                <a:lnTo>
                  <a:pt x="696" y="344"/>
                </a:lnTo>
                <a:lnTo>
                  <a:pt x="704" y="352"/>
                </a:lnTo>
                <a:lnTo>
                  <a:pt x="704" y="360"/>
                </a:lnTo>
                <a:lnTo>
                  <a:pt x="704" y="368"/>
                </a:lnTo>
                <a:lnTo>
                  <a:pt x="720" y="376"/>
                </a:lnTo>
                <a:lnTo>
                  <a:pt x="712" y="376"/>
                </a:lnTo>
                <a:lnTo>
                  <a:pt x="720" y="384"/>
                </a:lnTo>
                <a:lnTo>
                  <a:pt x="720" y="408"/>
                </a:lnTo>
                <a:lnTo>
                  <a:pt x="728" y="448"/>
                </a:lnTo>
                <a:lnTo>
                  <a:pt x="720" y="472"/>
                </a:lnTo>
                <a:lnTo>
                  <a:pt x="720" y="480"/>
                </a:lnTo>
                <a:lnTo>
                  <a:pt x="712" y="496"/>
                </a:lnTo>
                <a:lnTo>
                  <a:pt x="712" y="512"/>
                </a:lnTo>
                <a:lnTo>
                  <a:pt x="712" y="520"/>
                </a:lnTo>
                <a:lnTo>
                  <a:pt x="712" y="544"/>
                </a:lnTo>
                <a:lnTo>
                  <a:pt x="704" y="544"/>
                </a:lnTo>
                <a:lnTo>
                  <a:pt x="696" y="544"/>
                </a:lnTo>
                <a:lnTo>
                  <a:pt x="688" y="552"/>
                </a:lnTo>
                <a:lnTo>
                  <a:pt x="672" y="552"/>
                </a:lnTo>
                <a:lnTo>
                  <a:pt x="664" y="560"/>
                </a:lnTo>
                <a:lnTo>
                  <a:pt x="648" y="560"/>
                </a:lnTo>
                <a:lnTo>
                  <a:pt x="640" y="544"/>
                </a:lnTo>
                <a:lnTo>
                  <a:pt x="648" y="544"/>
                </a:lnTo>
                <a:lnTo>
                  <a:pt x="656" y="552"/>
                </a:lnTo>
                <a:lnTo>
                  <a:pt x="664" y="544"/>
                </a:lnTo>
                <a:lnTo>
                  <a:pt x="656" y="536"/>
                </a:lnTo>
                <a:lnTo>
                  <a:pt x="664" y="528"/>
                </a:lnTo>
                <a:lnTo>
                  <a:pt x="656" y="512"/>
                </a:lnTo>
                <a:lnTo>
                  <a:pt x="648" y="520"/>
                </a:lnTo>
                <a:lnTo>
                  <a:pt x="656" y="528"/>
                </a:lnTo>
                <a:lnTo>
                  <a:pt x="648" y="536"/>
                </a:lnTo>
                <a:lnTo>
                  <a:pt x="640" y="536"/>
                </a:lnTo>
                <a:lnTo>
                  <a:pt x="624" y="504"/>
                </a:lnTo>
                <a:lnTo>
                  <a:pt x="600" y="488"/>
                </a:lnTo>
                <a:lnTo>
                  <a:pt x="584" y="488"/>
                </a:lnTo>
                <a:lnTo>
                  <a:pt x="576" y="488"/>
                </a:lnTo>
                <a:lnTo>
                  <a:pt x="568" y="480"/>
                </a:lnTo>
                <a:lnTo>
                  <a:pt x="568" y="448"/>
                </a:lnTo>
                <a:lnTo>
                  <a:pt x="552" y="440"/>
                </a:lnTo>
                <a:lnTo>
                  <a:pt x="544" y="432"/>
                </a:lnTo>
                <a:lnTo>
                  <a:pt x="536" y="424"/>
                </a:lnTo>
                <a:lnTo>
                  <a:pt x="536" y="408"/>
                </a:lnTo>
                <a:lnTo>
                  <a:pt x="528" y="400"/>
                </a:lnTo>
                <a:lnTo>
                  <a:pt x="536" y="384"/>
                </a:lnTo>
                <a:lnTo>
                  <a:pt x="528" y="392"/>
                </a:lnTo>
                <a:lnTo>
                  <a:pt x="512" y="384"/>
                </a:lnTo>
                <a:lnTo>
                  <a:pt x="528" y="400"/>
                </a:lnTo>
                <a:lnTo>
                  <a:pt x="528" y="408"/>
                </a:lnTo>
                <a:lnTo>
                  <a:pt x="520" y="408"/>
                </a:lnTo>
                <a:lnTo>
                  <a:pt x="504" y="392"/>
                </a:lnTo>
                <a:lnTo>
                  <a:pt x="496" y="384"/>
                </a:lnTo>
                <a:lnTo>
                  <a:pt x="496" y="376"/>
                </a:lnTo>
                <a:lnTo>
                  <a:pt x="472" y="344"/>
                </a:lnTo>
                <a:lnTo>
                  <a:pt x="480" y="344"/>
                </a:lnTo>
                <a:lnTo>
                  <a:pt x="480" y="328"/>
                </a:lnTo>
                <a:lnTo>
                  <a:pt x="480" y="312"/>
                </a:lnTo>
                <a:lnTo>
                  <a:pt x="472" y="296"/>
                </a:lnTo>
                <a:lnTo>
                  <a:pt x="464" y="312"/>
                </a:lnTo>
                <a:lnTo>
                  <a:pt x="464" y="320"/>
                </a:lnTo>
                <a:lnTo>
                  <a:pt x="464" y="328"/>
                </a:lnTo>
                <a:lnTo>
                  <a:pt x="448" y="312"/>
                </a:lnTo>
                <a:lnTo>
                  <a:pt x="456" y="304"/>
                </a:lnTo>
                <a:lnTo>
                  <a:pt x="456" y="288"/>
                </a:lnTo>
                <a:lnTo>
                  <a:pt x="448" y="272"/>
                </a:lnTo>
                <a:lnTo>
                  <a:pt x="456" y="264"/>
                </a:lnTo>
                <a:lnTo>
                  <a:pt x="456" y="224"/>
                </a:lnTo>
                <a:lnTo>
                  <a:pt x="456" y="216"/>
                </a:lnTo>
                <a:lnTo>
                  <a:pt x="448" y="200"/>
                </a:lnTo>
                <a:lnTo>
                  <a:pt x="440" y="184"/>
                </a:lnTo>
                <a:lnTo>
                  <a:pt x="432" y="184"/>
                </a:lnTo>
                <a:lnTo>
                  <a:pt x="416" y="184"/>
                </a:lnTo>
                <a:lnTo>
                  <a:pt x="408" y="184"/>
                </a:lnTo>
                <a:lnTo>
                  <a:pt x="408" y="176"/>
                </a:lnTo>
                <a:lnTo>
                  <a:pt x="416" y="176"/>
                </a:lnTo>
                <a:lnTo>
                  <a:pt x="408" y="168"/>
                </a:lnTo>
                <a:lnTo>
                  <a:pt x="392" y="160"/>
                </a:lnTo>
                <a:lnTo>
                  <a:pt x="376" y="152"/>
                </a:lnTo>
                <a:lnTo>
                  <a:pt x="376" y="144"/>
                </a:lnTo>
                <a:lnTo>
                  <a:pt x="360" y="128"/>
                </a:lnTo>
                <a:lnTo>
                  <a:pt x="352" y="112"/>
                </a:lnTo>
                <a:lnTo>
                  <a:pt x="328" y="104"/>
                </a:lnTo>
                <a:lnTo>
                  <a:pt x="312" y="104"/>
                </a:lnTo>
                <a:lnTo>
                  <a:pt x="296" y="104"/>
                </a:lnTo>
                <a:lnTo>
                  <a:pt x="288" y="112"/>
                </a:lnTo>
                <a:lnTo>
                  <a:pt x="288" y="120"/>
                </a:lnTo>
                <a:lnTo>
                  <a:pt x="272" y="120"/>
                </a:lnTo>
                <a:lnTo>
                  <a:pt x="264" y="136"/>
                </a:lnTo>
                <a:lnTo>
                  <a:pt x="256" y="144"/>
                </a:lnTo>
                <a:lnTo>
                  <a:pt x="248" y="144"/>
                </a:lnTo>
                <a:lnTo>
                  <a:pt x="248" y="136"/>
                </a:lnTo>
                <a:lnTo>
                  <a:pt x="240" y="152"/>
                </a:lnTo>
                <a:lnTo>
                  <a:pt x="232" y="152"/>
                </a:lnTo>
                <a:lnTo>
                  <a:pt x="224" y="152"/>
                </a:lnTo>
                <a:lnTo>
                  <a:pt x="208" y="160"/>
                </a:lnTo>
                <a:lnTo>
                  <a:pt x="200" y="152"/>
                </a:lnTo>
                <a:lnTo>
                  <a:pt x="208" y="152"/>
                </a:lnTo>
                <a:lnTo>
                  <a:pt x="208" y="144"/>
                </a:lnTo>
                <a:lnTo>
                  <a:pt x="200" y="136"/>
                </a:lnTo>
                <a:lnTo>
                  <a:pt x="176" y="120"/>
                </a:lnTo>
                <a:lnTo>
                  <a:pt x="192" y="120"/>
                </a:lnTo>
                <a:lnTo>
                  <a:pt x="184" y="112"/>
                </a:lnTo>
                <a:lnTo>
                  <a:pt x="176" y="112"/>
                </a:lnTo>
                <a:lnTo>
                  <a:pt x="184" y="96"/>
                </a:lnTo>
                <a:lnTo>
                  <a:pt x="168" y="96"/>
                </a:lnTo>
                <a:lnTo>
                  <a:pt x="168" y="112"/>
                </a:lnTo>
                <a:lnTo>
                  <a:pt x="152" y="104"/>
                </a:lnTo>
                <a:lnTo>
                  <a:pt x="120" y="96"/>
                </a:lnTo>
                <a:lnTo>
                  <a:pt x="104" y="96"/>
                </a:lnTo>
                <a:lnTo>
                  <a:pt x="112" y="96"/>
                </a:lnTo>
                <a:lnTo>
                  <a:pt x="128" y="96"/>
                </a:lnTo>
                <a:lnTo>
                  <a:pt x="136" y="88"/>
                </a:lnTo>
                <a:lnTo>
                  <a:pt x="120" y="88"/>
                </a:lnTo>
                <a:lnTo>
                  <a:pt x="88" y="88"/>
                </a:lnTo>
                <a:lnTo>
                  <a:pt x="80" y="96"/>
                </a:lnTo>
                <a:lnTo>
                  <a:pt x="64" y="96"/>
                </a:lnTo>
                <a:lnTo>
                  <a:pt x="56" y="104"/>
                </a:lnTo>
                <a:lnTo>
                  <a:pt x="48" y="104"/>
                </a:lnTo>
                <a:lnTo>
                  <a:pt x="48" y="96"/>
                </a:lnTo>
                <a:lnTo>
                  <a:pt x="56" y="96"/>
                </a:lnTo>
                <a:lnTo>
                  <a:pt x="64" y="88"/>
                </a:lnTo>
                <a:lnTo>
                  <a:pt x="56" y="88"/>
                </a:lnTo>
                <a:lnTo>
                  <a:pt x="48" y="88"/>
                </a:lnTo>
                <a:lnTo>
                  <a:pt x="40" y="80"/>
                </a:lnTo>
                <a:lnTo>
                  <a:pt x="40" y="88"/>
                </a:lnTo>
                <a:lnTo>
                  <a:pt x="40" y="96"/>
                </a:lnTo>
                <a:lnTo>
                  <a:pt x="32" y="104"/>
                </a:lnTo>
                <a:lnTo>
                  <a:pt x="32" y="112"/>
                </a:lnTo>
                <a:lnTo>
                  <a:pt x="16" y="112"/>
                </a:lnTo>
                <a:lnTo>
                  <a:pt x="24" y="104"/>
                </a:lnTo>
                <a:lnTo>
                  <a:pt x="24" y="96"/>
                </a:lnTo>
                <a:lnTo>
                  <a:pt x="16" y="96"/>
                </a:lnTo>
                <a:lnTo>
                  <a:pt x="24" y="96"/>
                </a:lnTo>
                <a:lnTo>
                  <a:pt x="16" y="88"/>
                </a:lnTo>
                <a:lnTo>
                  <a:pt x="24" y="88"/>
                </a:lnTo>
                <a:lnTo>
                  <a:pt x="24" y="72"/>
                </a:lnTo>
                <a:lnTo>
                  <a:pt x="8" y="64"/>
                </a:lnTo>
                <a:lnTo>
                  <a:pt x="0" y="64"/>
                </a:lnTo>
                <a:lnTo>
                  <a:pt x="0" y="48"/>
                </a:lnTo>
                <a:lnTo>
                  <a:pt x="224" y="24"/>
                </a:lnTo>
                <a:lnTo>
                  <a:pt x="240" y="48"/>
                </a:lnTo>
                <a:lnTo>
                  <a:pt x="464" y="32"/>
                </a:lnTo>
                <a:lnTo>
                  <a:pt x="472" y="48"/>
                </a:lnTo>
                <a:lnTo>
                  <a:pt x="488" y="48"/>
                </a:lnTo>
                <a:lnTo>
                  <a:pt x="488" y="40"/>
                </a:lnTo>
                <a:lnTo>
                  <a:pt x="480" y="32"/>
                </a:lnTo>
                <a:lnTo>
                  <a:pt x="480" y="24"/>
                </a:lnTo>
                <a:lnTo>
                  <a:pt x="480" y="8"/>
                </a:lnTo>
                <a:lnTo>
                  <a:pt x="488" y="0"/>
                </a:lnTo>
                <a:lnTo>
                  <a:pt x="496" y="8"/>
                </a:lnTo>
                <a:lnTo>
                  <a:pt x="512" y="8"/>
                </a:lnTo>
                <a:lnTo>
                  <a:pt x="520" y="8"/>
                </a:lnTo>
                <a:lnTo>
                  <a:pt x="528" y="8"/>
                </a:lnTo>
                <a:lnTo>
                  <a:pt x="528" y="16"/>
                </a:lnTo>
                <a:lnTo>
                  <a:pt x="528" y="32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64" name="Freeform 104"/>
          <p:cNvSpPr>
            <a:spLocks/>
          </p:cNvSpPr>
          <p:nvPr/>
        </p:nvSpPr>
        <p:spPr bwMode="auto">
          <a:xfrm>
            <a:off x="752475" y="1212850"/>
            <a:ext cx="1090613" cy="811213"/>
          </a:xfrm>
          <a:custGeom>
            <a:avLst/>
            <a:gdLst>
              <a:gd name="T0" fmla="*/ 2147483647 w 528"/>
              <a:gd name="T1" fmla="*/ 2147483647 h 392"/>
              <a:gd name="T2" fmla="*/ 2147483647 w 528"/>
              <a:gd name="T3" fmla="*/ 2147483647 h 392"/>
              <a:gd name="T4" fmla="*/ 2147483647 w 528"/>
              <a:gd name="T5" fmla="*/ 2147483647 h 392"/>
              <a:gd name="T6" fmla="*/ 2147483647 w 528"/>
              <a:gd name="T7" fmla="*/ 2147483647 h 392"/>
              <a:gd name="T8" fmla="*/ 2147483647 w 528"/>
              <a:gd name="T9" fmla="*/ 2147483647 h 392"/>
              <a:gd name="T10" fmla="*/ 2147483647 w 528"/>
              <a:gd name="T11" fmla="*/ 2147483647 h 392"/>
              <a:gd name="T12" fmla="*/ 2147483647 w 528"/>
              <a:gd name="T13" fmla="*/ 2147483647 h 392"/>
              <a:gd name="T14" fmla="*/ 2147483647 w 528"/>
              <a:gd name="T15" fmla="*/ 2147483647 h 392"/>
              <a:gd name="T16" fmla="*/ 2147483647 w 528"/>
              <a:gd name="T17" fmla="*/ 2147483647 h 392"/>
              <a:gd name="T18" fmla="*/ 2147483647 w 528"/>
              <a:gd name="T19" fmla="*/ 2147483647 h 392"/>
              <a:gd name="T20" fmla="*/ 2147483647 w 528"/>
              <a:gd name="T21" fmla="*/ 2147483647 h 392"/>
              <a:gd name="T22" fmla="*/ 2147483647 w 528"/>
              <a:gd name="T23" fmla="*/ 2147483647 h 392"/>
              <a:gd name="T24" fmla="*/ 2147483647 w 528"/>
              <a:gd name="T25" fmla="*/ 2147483647 h 392"/>
              <a:gd name="T26" fmla="*/ 2147483647 w 528"/>
              <a:gd name="T27" fmla="*/ 2147483647 h 392"/>
              <a:gd name="T28" fmla="*/ 2147483647 w 528"/>
              <a:gd name="T29" fmla="*/ 2147483647 h 392"/>
              <a:gd name="T30" fmla="*/ 2147483647 w 528"/>
              <a:gd name="T31" fmla="*/ 2147483647 h 392"/>
              <a:gd name="T32" fmla="*/ 2147483647 w 528"/>
              <a:gd name="T33" fmla="*/ 2147483647 h 392"/>
              <a:gd name="T34" fmla="*/ 2147483647 w 528"/>
              <a:gd name="T35" fmla="*/ 2147483647 h 392"/>
              <a:gd name="T36" fmla="*/ 2147483647 w 528"/>
              <a:gd name="T37" fmla="*/ 2147483647 h 392"/>
              <a:gd name="T38" fmla="*/ 2147483647 w 528"/>
              <a:gd name="T39" fmla="*/ 2147483647 h 392"/>
              <a:gd name="T40" fmla="*/ 2147483647 w 528"/>
              <a:gd name="T41" fmla="*/ 2147483647 h 392"/>
              <a:gd name="T42" fmla="*/ 2147483647 w 528"/>
              <a:gd name="T43" fmla="*/ 2147483647 h 392"/>
              <a:gd name="T44" fmla="*/ 2147483647 w 528"/>
              <a:gd name="T45" fmla="*/ 2147483647 h 392"/>
              <a:gd name="T46" fmla="*/ 2147483647 w 528"/>
              <a:gd name="T47" fmla="*/ 2147483647 h 392"/>
              <a:gd name="T48" fmla="*/ 2147483647 w 528"/>
              <a:gd name="T49" fmla="*/ 2147483647 h 392"/>
              <a:gd name="T50" fmla="*/ 2147483647 w 528"/>
              <a:gd name="T51" fmla="*/ 2147483647 h 392"/>
              <a:gd name="T52" fmla="*/ 2147483647 w 528"/>
              <a:gd name="T53" fmla="*/ 2147483647 h 392"/>
              <a:gd name="T54" fmla="*/ 2147483647 w 528"/>
              <a:gd name="T55" fmla="*/ 2147483647 h 392"/>
              <a:gd name="T56" fmla="*/ 2147483647 w 528"/>
              <a:gd name="T57" fmla="*/ 2147483647 h 392"/>
              <a:gd name="T58" fmla="*/ 2147483647 w 528"/>
              <a:gd name="T59" fmla="*/ 0 h 392"/>
              <a:gd name="T60" fmla="*/ 2147483647 w 528"/>
              <a:gd name="T61" fmla="*/ 2147483647 h 392"/>
              <a:gd name="T62" fmla="*/ 2147483647 w 528"/>
              <a:gd name="T63" fmla="*/ 2147483647 h 392"/>
              <a:gd name="T64" fmla="*/ 2147483647 w 528"/>
              <a:gd name="T65" fmla="*/ 2147483647 h 392"/>
              <a:gd name="T66" fmla="*/ 2147483647 w 528"/>
              <a:gd name="T67" fmla="*/ 2147483647 h 392"/>
              <a:gd name="T68" fmla="*/ 2147483647 w 528"/>
              <a:gd name="T69" fmla="*/ 2147483647 h 392"/>
              <a:gd name="T70" fmla="*/ 2147483647 w 528"/>
              <a:gd name="T71" fmla="*/ 2147483647 h 392"/>
              <a:gd name="T72" fmla="*/ 2147483647 w 528"/>
              <a:gd name="T73" fmla="*/ 2147483647 h 392"/>
              <a:gd name="T74" fmla="*/ 2147483647 w 528"/>
              <a:gd name="T75" fmla="*/ 2147483647 h 392"/>
              <a:gd name="T76" fmla="*/ 2147483647 w 528"/>
              <a:gd name="T77" fmla="*/ 2147483647 h 392"/>
              <a:gd name="T78" fmla="*/ 2147483647 w 528"/>
              <a:gd name="T79" fmla="*/ 2147483647 h 392"/>
              <a:gd name="T80" fmla="*/ 2147483647 w 528"/>
              <a:gd name="T81" fmla="*/ 2147483647 h 392"/>
              <a:gd name="T82" fmla="*/ 2147483647 w 528"/>
              <a:gd name="T83" fmla="*/ 2147483647 h 392"/>
              <a:gd name="T84" fmla="*/ 0 w 528"/>
              <a:gd name="T85" fmla="*/ 2147483647 h 392"/>
              <a:gd name="T86" fmla="*/ 0 w 528"/>
              <a:gd name="T87" fmla="*/ 2147483647 h 392"/>
              <a:gd name="T88" fmla="*/ 2147483647 w 528"/>
              <a:gd name="T89" fmla="*/ 2147483647 h 392"/>
              <a:gd name="T90" fmla="*/ 2147483647 w 528"/>
              <a:gd name="T91" fmla="*/ 2147483647 h 392"/>
              <a:gd name="T92" fmla="*/ 2147483647 w 528"/>
              <a:gd name="T93" fmla="*/ 2147483647 h 392"/>
              <a:gd name="T94" fmla="*/ 2147483647 w 528"/>
              <a:gd name="T95" fmla="*/ 2147483647 h 392"/>
              <a:gd name="T96" fmla="*/ 2147483647 w 528"/>
              <a:gd name="T97" fmla="*/ 2147483647 h 392"/>
              <a:gd name="T98" fmla="*/ 2147483647 w 528"/>
              <a:gd name="T99" fmla="*/ 2147483647 h 392"/>
              <a:gd name="T100" fmla="*/ 2147483647 w 528"/>
              <a:gd name="T101" fmla="*/ 2147483647 h 392"/>
              <a:gd name="T102" fmla="*/ 2147483647 w 528"/>
              <a:gd name="T103" fmla="*/ 2147483647 h 392"/>
              <a:gd name="T104" fmla="*/ 2147483647 w 528"/>
              <a:gd name="T105" fmla="*/ 2147483647 h 392"/>
              <a:gd name="T106" fmla="*/ 2147483647 w 528"/>
              <a:gd name="T107" fmla="*/ 2147483647 h 392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w 528"/>
              <a:gd name="T163" fmla="*/ 0 h 392"/>
              <a:gd name="T164" fmla="*/ 528 w 528"/>
              <a:gd name="T165" fmla="*/ 392 h 392"/>
            </a:gdLst>
            <a:ahLst/>
            <a:cxnLst>
              <a:cxn ang="T108">
                <a:pos x="T0" y="T1"/>
              </a:cxn>
              <a:cxn ang="T109">
                <a:pos x="T2" y="T3"/>
              </a:cxn>
              <a:cxn ang="T110">
                <a:pos x="T4" y="T5"/>
              </a:cxn>
              <a:cxn ang="T111">
                <a:pos x="T6" y="T7"/>
              </a:cxn>
              <a:cxn ang="T112">
                <a:pos x="T8" y="T9"/>
              </a:cxn>
              <a:cxn ang="T113">
                <a:pos x="T10" y="T11"/>
              </a:cxn>
              <a:cxn ang="T114">
                <a:pos x="T12" y="T13"/>
              </a:cxn>
              <a:cxn ang="T115">
                <a:pos x="T14" y="T15"/>
              </a:cxn>
              <a:cxn ang="T116">
                <a:pos x="T16" y="T17"/>
              </a:cxn>
              <a:cxn ang="T117">
                <a:pos x="T18" y="T19"/>
              </a:cxn>
              <a:cxn ang="T118">
                <a:pos x="T20" y="T21"/>
              </a:cxn>
              <a:cxn ang="T119">
                <a:pos x="T22" y="T23"/>
              </a:cxn>
              <a:cxn ang="T120">
                <a:pos x="T24" y="T25"/>
              </a:cxn>
              <a:cxn ang="T121">
                <a:pos x="T26" y="T27"/>
              </a:cxn>
              <a:cxn ang="T122">
                <a:pos x="T28" y="T29"/>
              </a:cxn>
              <a:cxn ang="T123">
                <a:pos x="T30" y="T31"/>
              </a:cxn>
              <a:cxn ang="T124">
                <a:pos x="T32" y="T33"/>
              </a:cxn>
              <a:cxn ang="T125">
                <a:pos x="T34" y="T35"/>
              </a:cxn>
              <a:cxn ang="T126">
                <a:pos x="T36" y="T37"/>
              </a:cxn>
              <a:cxn ang="T127">
                <a:pos x="T38" y="T39"/>
              </a:cxn>
              <a:cxn ang="T128">
                <a:pos x="T40" y="T41"/>
              </a:cxn>
              <a:cxn ang="T129">
                <a:pos x="T42" y="T43"/>
              </a:cxn>
              <a:cxn ang="T130">
                <a:pos x="T44" y="T45"/>
              </a:cxn>
              <a:cxn ang="T131">
                <a:pos x="T46" y="T47"/>
              </a:cxn>
              <a:cxn ang="T132">
                <a:pos x="T48" y="T49"/>
              </a:cxn>
              <a:cxn ang="T133">
                <a:pos x="T50" y="T51"/>
              </a:cxn>
              <a:cxn ang="T134">
                <a:pos x="T52" y="T53"/>
              </a:cxn>
              <a:cxn ang="T135">
                <a:pos x="T54" y="T55"/>
              </a:cxn>
              <a:cxn ang="T136">
                <a:pos x="T56" y="T57"/>
              </a:cxn>
              <a:cxn ang="T137">
                <a:pos x="T58" y="T59"/>
              </a:cxn>
              <a:cxn ang="T138">
                <a:pos x="T60" y="T61"/>
              </a:cxn>
              <a:cxn ang="T139">
                <a:pos x="T62" y="T63"/>
              </a:cxn>
              <a:cxn ang="T140">
                <a:pos x="T64" y="T65"/>
              </a:cxn>
              <a:cxn ang="T141">
                <a:pos x="T66" y="T67"/>
              </a:cxn>
              <a:cxn ang="T142">
                <a:pos x="T68" y="T69"/>
              </a:cxn>
              <a:cxn ang="T143">
                <a:pos x="T70" y="T71"/>
              </a:cxn>
              <a:cxn ang="T144">
                <a:pos x="T72" y="T73"/>
              </a:cxn>
              <a:cxn ang="T145">
                <a:pos x="T74" y="T75"/>
              </a:cxn>
              <a:cxn ang="T146">
                <a:pos x="T76" y="T77"/>
              </a:cxn>
              <a:cxn ang="T147">
                <a:pos x="T78" y="T79"/>
              </a:cxn>
              <a:cxn ang="T148">
                <a:pos x="T80" y="T81"/>
              </a:cxn>
              <a:cxn ang="T149">
                <a:pos x="T82" y="T83"/>
              </a:cxn>
              <a:cxn ang="T150">
                <a:pos x="T84" y="T85"/>
              </a:cxn>
              <a:cxn ang="T151">
                <a:pos x="T86" y="T87"/>
              </a:cxn>
              <a:cxn ang="T152">
                <a:pos x="T88" y="T89"/>
              </a:cxn>
              <a:cxn ang="T153">
                <a:pos x="T90" y="T91"/>
              </a:cxn>
              <a:cxn ang="T154">
                <a:pos x="T92" y="T93"/>
              </a:cxn>
              <a:cxn ang="T155">
                <a:pos x="T94" y="T95"/>
              </a:cxn>
              <a:cxn ang="T156">
                <a:pos x="T96" y="T97"/>
              </a:cxn>
              <a:cxn ang="T157">
                <a:pos x="T98" y="T99"/>
              </a:cxn>
              <a:cxn ang="T158">
                <a:pos x="T100" y="T101"/>
              </a:cxn>
              <a:cxn ang="T159">
                <a:pos x="T102" y="T103"/>
              </a:cxn>
              <a:cxn ang="T160">
                <a:pos x="T104" y="T105"/>
              </a:cxn>
              <a:cxn ang="T161">
                <a:pos x="T106" y="T107"/>
              </a:cxn>
            </a:cxnLst>
            <a:rect l="T162" t="T163" r="T164" b="T165"/>
            <a:pathLst>
              <a:path w="528" h="392">
                <a:moveTo>
                  <a:pt x="16" y="32"/>
                </a:moveTo>
                <a:lnTo>
                  <a:pt x="16" y="24"/>
                </a:lnTo>
                <a:lnTo>
                  <a:pt x="24" y="32"/>
                </a:lnTo>
                <a:lnTo>
                  <a:pt x="56" y="56"/>
                </a:lnTo>
                <a:lnTo>
                  <a:pt x="72" y="64"/>
                </a:lnTo>
                <a:lnTo>
                  <a:pt x="80" y="64"/>
                </a:lnTo>
                <a:lnTo>
                  <a:pt x="88" y="72"/>
                </a:lnTo>
                <a:lnTo>
                  <a:pt x="96" y="72"/>
                </a:lnTo>
                <a:lnTo>
                  <a:pt x="112" y="80"/>
                </a:lnTo>
                <a:lnTo>
                  <a:pt x="112" y="88"/>
                </a:lnTo>
                <a:lnTo>
                  <a:pt x="120" y="88"/>
                </a:lnTo>
                <a:lnTo>
                  <a:pt x="120" y="96"/>
                </a:lnTo>
                <a:lnTo>
                  <a:pt x="128" y="96"/>
                </a:lnTo>
                <a:lnTo>
                  <a:pt x="128" y="88"/>
                </a:lnTo>
                <a:lnTo>
                  <a:pt x="128" y="80"/>
                </a:lnTo>
                <a:lnTo>
                  <a:pt x="136" y="80"/>
                </a:lnTo>
                <a:lnTo>
                  <a:pt x="136" y="96"/>
                </a:lnTo>
                <a:lnTo>
                  <a:pt x="136" y="104"/>
                </a:lnTo>
                <a:lnTo>
                  <a:pt x="136" y="112"/>
                </a:lnTo>
                <a:lnTo>
                  <a:pt x="120" y="128"/>
                </a:lnTo>
                <a:lnTo>
                  <a:pt x="120" y="120"/>
                </a:lnTo>
                <a:lnTo>
                  <a:pt x="128" y="112"/>
                </a:lnTo>
                <a:lnTo>
                  <a:pt x="104" y="136"/>
                </a:lnTo>
                <a:lnTo>
                  <a:pt x="88" y="144"/>
                </a:lnTo>
                <a:lnTo>
                  <a:pt x="88" y="152"/>
                </a:lnTo>
                <a:lnTo>
                  <a:pt x="96" y="160"/>
                </a:lnTo>
                <a:lnTo>
                  <a:pt x="104" y="152"/>
                </a:lnTo>
                <a:lnTo>
                  <a:pt x="96" y="144"/>
                </a:lnTo>
                <a:lnTo>
                  <a:pt x="120" y="128"/>
                </a:lnTo>
                <a:lnTo>
                  <a:pt x="144" y="112"/>
                </a:lnTo>
                <a:lnTo>
                  <a:pt x="144" y="120"/>
                </a:lnTo>
                <a:lnTo>
                  <a:pt x="144" y="128"/>
                </a:lnTo>
                <a:lnTo>
                  <a:pt x="136" y="128"/>
                </a:lnTo>
                <a:lnTo>
                  <a:pt x="128" y="136"/>
                </a:lnTo>
                <a:lnTo>
                  <a:pt x="128" y="144"/>
                </a:lnTo>
                <a:lnTo>
                  <a:pt x="136" y="144"/>
                </a:lnTo>
                <a:lnTo>
                  <a:pt x="128" y="168"/>
                </a:lnTo>
                <a:lnTo>
                  <a:pt x="120" y="176"/>
                </a:lnTo>
                <a:lnTo>
                  <a:pt x="120" y="168"/>
                </a:lnTo>
                <a:lnTo>
                  <a:pt x="128" y="160"/>
                </a:lnTo>
                <a:lnTo>
                  <a:pt x="112" y="168"/>
                </a:lnTo>
                <a:lnTo>
                  <a:pt x="112" y="176"/>
                </a:lnTo>
                <a:lnTo>
                  <a:pt x="112" y="168"/>
                </a:lnTo>
                <a:lnTo>
                  <a:pt x="112" y="160"/>
                </a:lnTo>
                <a:lnTo>
                  <a:pt x="104" y="160"/>
                </a:lnTo>
                <a:lnTo>
                  <a:pt x="88" y="168"/>
                </a:lnTo>
                <a:lnTo>
                  <a:pt x="88" y="176"/>
                </a:lnTo>
                <a:lnTo>
                  <a:pt x="96" y="176"/>
                </a:lnTo>
                <a:lnTo>
                  <a:pt x="104" y="176"/>
                </a:lnTo>
                <a:lnTo>
                  <a:pt x="104" y="184"/>
                </a:lnTo>
                <a:lnTo>
                  <a:pt x="112" y="184"/>
                </a:lnTo>
                <a:lnTo>
                  <a:pt x="120" y="176"/>
                </a:lnTo>
                <a:lnTo>
                  <a:pt x="128" y="176"/>
                </a:lnTo>
                <a:lnTo>
                  <a:pt x="136" y="176"/>
                </a:lnTo>
                <a:lnTo>
                  <a:pt x="144" y="168"/>
                </a:lnTo>
                <a:lnTo>
                  <a:pt x="144" y="152"/>
                </a:lnTo>
                <a:lnTo>
                  <a:pt x="152" y="144"/>
                </a:lnTo>
                <a:lnTo>
                  <a:pt x="144" y="136"/>
                </a:lnTo>
                <a:lnTo>
                  <a:pt x="152" y="120"/>
                </a:lnTo>
                <a:lnTo>
                  <a:pt x="168" y="104"/>
                </a:lnTo>
                <a:lnTo>
                  <a:pt x="160" y="80"/>
                </a:lnTo>
                <a:lnTo>
                  <a:pt x="160" y="88"/>
                </a:lnTo>
                <a:lnTo>
                  <a:pt x="160" y="96"/>
                </a:lnTo>
                <a:lnTo>
                  <a:pt x="152" y="88"/>
                </a:lnTo>
                <a:lnTo>
                  <a:pt x="152" y="80"/>
                </a:lnTo>
                <a:lnTo>
                  <a:pt x="160" y="80"/>
                </a:lnTo>
                <a:lnTo>
                  <a:pt x="168" y="80"/>
                </a:lnTo>
                <a:lnTo>
                  <a:pt x="160" y="64"/>
                </a:lnTo>
                <a:lnTo>
                  <a:pt x="160" y="56"/>
                </a:lnTo>
                <a:lnTo>
                  <a:pt x="152" y="56"/>
                </a:lnTo>
                <a:lnTo>
                  <a:pt x="152" y="48"/>
                </a:lnTo>
                <a:lnTo>
                  <a:pt x="160" y="40"/>
                </a:lnTo>
                <a:lnTo>
                  <a:pt x="160" y="48"/>
                </a:lnTo>
                <a:lnTo>
                  <a:pt x="160" y="56"/>
                </a:lnTo>
                <a:lnTo>
                  <a:pt x="168" y="56"/>
                </a:lnTo>
                <a:lnTo>
                  <a:pt x="160" y="48"/>
                </a:lnTo>
                <a:lnTo>
                  <a:pt x="168" y="48"/>
                </a:lnTo>
                <a:lnTo>
                  <a:pt x="168" y="40"/>
                </a:lnTo>
                <a:lnTo>
                  <a:pt x="168" y="32"/>
                </a:lnTo>
                <a:lnTo>
                  <a:pt x="168" y="24"/>
                </a:lnTo>
                <a:lnTo>
                  <a:pt x="160" y="24"/>
                </a:lnTo>
                <a:lnTo>
                  <a:pt x="160" y="0"/>
                </a:lnTo>
                <a:lnTo>
                  <a:pt x="184" y="8"/>
                </a:lnTo>
                <a:lnTo>
                  <a:pt x="264" y="32"/>
                </a:lnTo>
                <a:lnTo>
                  <a:pt x="456" y="80"/>
                </a:lnTo>
                <a:lnTo>
                  <a:pt x="528" y="96"/>
                </a:lnTo>
                <a:lnTo>
                  <a:pt x="480" y="344"/>
                </a:lnTo>
                <a:lnTo>
                  <a:pt x="472" y="352"/>
                </a:lnTo>
                <a:lnTo>
                  <a:pt x="480" y="368"/>
                </a:lnTo>
                <a:lnTo>
                  <a:pt x="480" y="376"/>
                </a:lnTo>
                <a:lnTo>
                  <a:pt x="472" y="384"/>
                </a:lnTo>
                <a:lnTo>
                  <a:pt x="472" y="392"/>
                </a:lnTo>
                <a:lnTo>
                  <a:pt x="336" y="360"/>
                </a:lnTo>
                <a:lnTo>
                  <a:pt x="320" y="360"/>
                </a:lnTo>
                <a:lnTo>
                  <a:pt x="296" y="360"/>
                </a:lnTo>
                <a:lnTo>
                  <a:pt x="288" y="360"/>
                </a:lnTo>
                <a:lnTo>
                  <a:pt x="288" y="352"/>
                </a:lnTo>
                <a:lnTo>
                  <a:pt x="280" y="360"/>
                </a:lnTo>
                <a:lnTo>
                  <a:pt x="256" y="360"/>
                </a:lnTo>
                <a:lnTo>
                  <a:pt x="240" y="368"/>
                </a:lnTo>
                <a:lnTo>
                  <a:pt x="216" y="368"/>
                </a:lnTo>
                <a:lnTo>
                  <a:pt x="216" y="360"/>
                </a:lnTo>
                <a:lnTo>
                  <a:pt x="208" y="360"/>
                </a:lnTo>
                <a:lnTo>
                  <a:pt x="200" y="360"/>
                </a:lnTo>
                <a:lnTo>
                  <a:pt x="192" y="360"/>
                </a:lnTo>
                <a:lnTo>
                  <a:pt x="184" y="360"/>
                </a:lnTo>
                <a:lnTo>
                  <a:pt x="176" y="360"/>
                </a:lnTo>
                <a:lnTo>
                  <a:pt x="168" y="352"/>
                </a:lnTo>
                <a:lnTo>
                  <a:pt x="152" y="336"/>
                </a:lnTo>
                <a:lnTo>
                  <a:pt x="136" y="336"/>
                </a:lnTo>
                <a:lnTo>
                  <a:pt x="128" y="344"/>
                </a:lnTo>
                <a:lnTo>
                  <a:pt x="112" y="344"/>
                </a:lnTo>
                <a:lnTo>
                  <a:pt x="88" y="344"/>
                </a:lnTo>
                <a:lnTo>
                  <a:pt x="80" y="336"/>
                </a:lnTo>
                <a:lnTo>
                  <a:pt x="72" y="328"/>
                </a:lnTo>
                <a:lnTo>
                  <a:pt x="64" y="320"/>
                </a:lnTo>
                <a:lnTo>
                  <a:pt x="64" y="312"/>
                </a:lnTo>
                <a:lnTo>
                  <a:pt x="72" y="304"/>
                </a:lnTo>
                <a:lnTo>
                  <a:pt x="72" y="288"/>
                </a:lnTo>
                <a:lnTo>
                  <a:pt x="64" y="272"/>
                </a:lnTo>
                <a:lnTo>
                  <a:pt x="48" y="264"/>
                </a:lnTo>
                <a:lnTo>
                  <a:pt x="40" y="264"/>
                </a:lnTo>
                <a:lnTo>
                  <a:pt x="40" y="248"/>
                </a:lnTo>
                <a:lnTo>
                  <a:pt x="32" y="248"/>
                </a:lnTo>
                <a:lnTo>
                  <a:pt x="24" y="248"/>
                </a:lnTo>
                <a:lnTo>
                  <a:pt x="16" y="248"/>
                </a:lnTo>
                <a:lnTo>
                  <a:pt x="16" y="240"/>
                </a:lnTo>
                <a:lnTo>
                  <a:pt x="16" y="248"/>
                </a:lnTo>
                <a:lnTo>
                  <a:pt x="8" y="240"/>
                </a:lnTo>
                <a:lnTo>
                  <a:pt x="0" y="240"/>
                </a:lnTo>
                <a:lnTo>
                  <a:pt x="0" y="232"/>
                </a:lnTo>
                <a:lnTo>
                  <a:pt x="0" y="224"/>
                </a:lnTo>
                <a:lnTo>
                  <a:pt x="8" y="208"/>
                </a:lnTo>
                <a:lnTo>
                  <a:pt x="8" y="224"/>
                </a:lnTo>
                <a:lnTo>
                  <a:pt x="8" y="232"/>
                </a:lnTo>
                <a:lnTo>
                  <a:pt x="8" y="224"/>
                </a:lnTo>
                <a:lnTo>
                  <a:pt x="16" y="216"/>
                </a:lnTo>
                <a:lnTo>
                  <a:pt x="16" y="208"/>
                </a:lnTo>
                <a:lnTo>
                  <a:pt x="16" y="200"/>
                </a:lnTo>
                <a:lnTo>
                  <a:pt x="24" y="200"/>
                </a:lnTo>
                <a:lnTo>
                  <a:pt x="24" y="192"/>
                </a:lnTo>
                <a:lnTo>
                  <a:pt x="16" y="200"/>
                </a:lnTo>
                <a:lnTo>
                  <a:pt x="8" y="200"/>
                </a:lnTo>
                <a:lnTo>
                  <a:pt x="8" y="176"/>
                </a:lnTo>
                <a:lnTo>
                  <a:pt x="16" y="176"/>
                </a:lnTo>
                <a:lnTo>
                  <a:pt x="16" y="184"/>
                </a:lnTo>
                <a:lnTo>
                  <a:pt x="16" y="176"/>
                </a:lnTo>
                <a:lnTo>
                  <a:pt x="32" y="176"/>
                </a:lnTo>
                <a:lnTo>
                  <a:pt x="24" y="168"/>
                </a:lnTo>
                <a:lnTo>
                  <a:pt x="16" y="168"/>
                </a:lnTo>
                <a:lnTo>
                  <a:pt x="8" y="168"/>
                </a:lnTo>
                <a:lnTo>
                  <a:pt x="8" y="160"/>
                </a:lnTo>
                <a:lnTo>
                  <a:pt x="16" y="160"/>
                </a:lnTo>
                <a:lnTo>
                  <a:pt x="16" y="144"/>
                </a:lnTo>
                <a:lnTo>
                  <a:pt x="16" y="136"/>
                </a:lnTo>
                <a:lnTo>
                  <a:pt x="16" y="88"/>
                </a:lnTo>
                <a:lnTo>
                  <a:pt x="16" y="80"/>
                </a:lnTo>
                <a:lnTo>
                  <a:pt x="8" y="64"/>
                </a:lnTo>
                <a:lnTo>
                  <a:pt x="8" y="48"/>
                </a:lnTo>
                <a:lnTo>
                  <a:pt x="8" y="40"/>
                </a:lnTo>
                <a:lnTo>
                  <a:pt x="16" y="32"/>
                </a:lnTo>
                <a:close/>
              </a:path>
            </a:pathLst>
          </a:custGeom>
          <a:solidFill>
            <a:srgbClr val="0099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65" name="Freeform 105"/>
          <p:cNvSpPr>
            <a:spLocks/>
          </p:cNvSpPr>
          <p:nvPr/>
        </p:nvSpPr>
        <p:spPr bwMode="auto">
          <a:xfrm>
            <a:off x="454025" y="1725613"/>
            <a:ext cx="1323975" cy="1108075"/>
          </a:xfrm>
          <a:custGeom>
            <a:avLst/>
            <a:gdLst>
              <a:gd name="T0" fmla="*/ 2147483647 w 640"/>
              <a:gd name="T1" fmla="*/ 2147483647 h 536"/>
              <a:gd name="T2" fmla="*/ 2147483647 w 640"/>
              <a:gd name="T3" fmla="*/ 2147483647 h 536"/>
              <a:gd name="T4" fmla="*/ 2147483647 w 640"/>
              <a:gd name="T5" fmla="*/ 2147483647 h 536"/>
              <a:gd name="T6" fmla="*/ 2147483647 w 640"/>
              <a:gd name="T7" fmla="*/ 2147483647 h 536"/>
              <a:gd name="T8" fmla="*/ 2147483647 w 640"/>
              <a:gd name="T9" fmla="*/ 0 h 536"/>
              <a:gd name="T10" fmla="*/ 2147483647 w 640"/>
              <a:gd name="T11" fmla="*/ 2147483647 h 536"/>
              <a:gd name="T12" fmla="*/ 2147483647 w 640"/>
              <a:gd name="T13" fmla="*/ 0 h 536"/>
              <a:gd name="T14" fmla="*/ 2147483647 w 640"/>
              <a:gd name="T15" fmla="*/ 0 h 536"/>
              <a:gd name="T16" fmla="*/ 2147483647 w 640"/>
              <a:gd name="T17" fmla="*/ 2147483647 h 536"/>
              <a:gd name="T18" fmla="*/ 2147483647 w 640"/>
              <a:gd name="T19" fmla="*/ 2147483647 h 536"/>
              <a:gd name="T20" fmla="*/ 2147483647 w 640"/>
              <a:gd name="T21" fmla="*/ 2147483647 h 536"/>
              <a:gd name="T22" fmla="*/ 2147483647 w 640"/>
              <a:gd name="T23" fmla="*/ 2147483647 h 536"/>
              <a:gd name="T24" fmla="*/ 2147483647 w 640"/>
              <a:gd name="T25" fmla="*/ 2147483647 h 536"/>
              <a:gd name="T26" fmla="*/ 2147483647 w 640"/>
              <a:gd name="T27" fmla="*/ 2147483647 h 536"/>
              <a:gd name="T28" fmla="*/ 2147483647 w 640"/>
              <a:gd name="T29" fmla="*/ 2147483647 h 536"/>
              <a:gd name="T30" fmla="*/ 2147483647 w 640"/>
              <a:gd name="T31" fmla="*/ 2147483647 h 536"/>
              <a:gd name="T32" fmla="*/ 2147483647 w 640"/>
              <a:gd name="T33" fmla="*/ 2147483647 h 536"/>
              <a:gd name="T34" fmla="*/ 2147483647 w 640"/>
              <a:gd name="T35" fmla="*/ 2147483647 h 536"/>
              <a:gd name="T36" fmla="*/ 2147483647 w 640"/>
              <a:gd name="T37" fmla="*/ 2147483647 h 536"/>
              <a:gd name="T38" fmla="*/ 2147483647 w 640"/>
              <a:gd name="T39" fmla="*/ 2147483647 h 536"/>
              <a:gd name="T40" fmla="*/ 2147483647 w 640"/>
              <a:gd name="T41" fmla="*/ 2147483647 h 536"/>
              <a:gd name="T42" fmla="*/ 2147483647 w 640"/>
              <a:gd name="T43" fmla="*/ 2147483647 h 536"/>
              <a:gd name="T44" fmla="*/ 2147483647 w 640"/>
              <a:gd name="T45" fmla="*/ 2147483647 h 536"/>
              <a:gd name="T46" fmla="*/ 0 w 640"/>
              <a:gd name="T47" fmla="*/ 2147483647 h 536"/>
              <a:gd name="T48" fmla="*/ 2147483647 w 640"/>
              <a:gd name="T49" fmla="*/ 2147483647 h 536"/>
              <a:gd name="T50" fmla="*/ 2147483647 w 640"/>
              <a:gd name="T51" fmla="*/ 2147483647 h 536"/>
              <a:gd name="T52" fmla="*/ 2147483647 w 640"/>
              <a:gd name="T53" fmla="*/ 2147483647 h 536"/>
              <a:gd name="T54" fmla="*/ 2147483647 w 640"/>
              <a:gd name="T55" fmla="*/ 2147483647 h 536"/>
              <a:gd name="T56" fmla="*/ 2147483647 w 640"/>
              <a:gd name="T57" fmla="*/ 2147483647 h 536"/>
              <a:gd name="T58" fmla="*/ 2147483647 w 640"/>
              <a:gd name="T59" fmla="*/ 2147483647 h 536"/>
              <a:gd name="T60" fmla="*/ 2147483647 w 640"/>
              <a:gd name="T61" fmla="*/ 2147483647 h 536"/>
              <a:gd name="T62" fmla="*/ 2147483647 w 640"/>
              <a:gd name="T63" fmla="*/ 2147483647 h 536"/>
              <a:gd name="T64" fmla="*/ 2147483647 w 640"/>
              <a:gd name="T65" fmla="*/ 2147483647 h 536"/>
              <a:gd name="T66" fmla="*/ 2147483647 w 640"/>
              <a:gd name="T67" fmla="*/ 2147483647 h 536"/>
              <a:gd name="T68" fmla="*/ 2147483647 w 640"/>
              <a:gd name="T69" fmla="*/ 2147483647 h 536"/>
              <a:gd name="T70" fmla="*/ 2147483647 w 640"/>
              <a:gd name="T71" fmla="*/ 2147483647 h 536"/>
              <a:gd name="T72" fmla="*/ 2147483647 w 640"/>
              <a:gd name="T73" fmla="*/ 2147483647 h 536"/>
              <a:gd name="T74" fmla="*/ 2147483647 w 640"/>
              <a:gd name="T75" fmla="*/ 2147483647 h 536"/>
              <a:gd name="T76" fmla="*/ 2147483647 w 640"/>
              <a:gd name="T77" fmla="*/ 2147483647 h 536"/>
              <a:gd name="T78" fmla="*/ 2147483647 w 640"/>
              <a:gd name="T79" fmla="*/ 2147483647 h 536"/>
              <a:gd name="T80" fmla="*/ 2147483647 w 640"/>
              <a:gd name="T81" fmla="*/ 2147483647 h 536"/>
              <a:gd name="T82" fmla="*/ 2147483647 w 640"/>
              <a:gd name="T83" fmla="*/ 2147483647 h 536"/>
              <a:gd name="T84" fmla="*/ 2147483647 w 640"/>
              <a:gd name="T85" fmla="*/ 2147483647 h 536"/>
              <a:gd name="T86" fmla="*/ 2147483647 w 640"/>
              <a:gd name="T87" fmla="*/ 2147483647 h 536"/>
              <a:gd name="T88" fmla="*/ 2147483647 w 640"/>
              <a:gd name="T89" fmla="*/ 2147483647 h 536"/>
              <a:gd name="T90" fmla="*/ 2147483647 w 640"/>
              <a:gd name="T91" fmla="*/ 2147483647 h 536"/>
              <a:gd name="T92" fmla="*/ 2147483647 w 640"/>
              <a:gd name="T93" fmla="*/ 2147483647 h 536"/>
              <a:gd name="T94" fmla="*/ 2147483647 w 640"/>
              <a:gd name="T95" fmla="*/ 2147483647 h 536"/>
              <a:gd name="T96" fmla="*/ 2147483647 w 640"/>
              <a:gd name="T97" fmla="*/ 2147483647 h 536"/>
              <a:gd name="T98" fmla="*/ 2147483647 w 640"/>
              <a:gd name="T99" fmla="*/ 2147483647 h 536"/>
              <a:gd name="T100" fmla="*/ 2147483647 w 640"/>
              <a:gd name="T101" fmla="*/ 2147483647 h 536"/>
              <a:gd name="T102" fmla="*/ 2147483647 w 640"/>
              <a:gd name="T103" fmla="*/ 2147483647 h 536"/>
              <a:gd name="T104" fmla="*/ 2147483647 w 640"/>
              <a:gd name="T105" fmla="*/ 2147483647 h 536"/>
              <a:gd name="T106" fmla="*/ 2147483647 w 640"/>
              <a:gd name="T107" fmla="*/ 2147483647 h 536"/>
              <a:gd name="T108" fmla="*/ 2147483647 w 640"/>
              <a:gd name="T109" fmla="*/ 2147483647 h 536"/>
              <a:gd name="T110" fmla="*/ 2147483647 w 640"/>
              <a:gd name="T111" fmla="*/ 2147483647 h 536"/>
              <a:gd name="T112" fmla="*/ 2147483647 w 640"/>
              <a:gd name="T113" fmla="*/ 2147483647 h 536"/>
              <a:gd name="T114" fmla="*/ 2147483647 w 640"/>
              <a:gd name="T115" fmla="*/ 2147483647 h 536"/>
              <a:gd name="T116" fmla="*/ 2147483647 w 640"/>
              <a:gd name="T117" fmla="*/ 2147483647 h 536"/>
              <a:gd name="T118" fmla="*/ 2147483647 w 640"/>
              <a:gd name="T119" fmla="*/ 2147483647 h 536"/>
              <a:gd name="T120" fmla="*/ 2147483647 w 640"/>
              <a:gd name="T121" fmla="*/ 2147483647 h 536"/>
              <a:gd name="T122" fmla="*/ 2147483647 w 640"/>
              <a:gd name="T123" fmla="*/ 2147483647 h 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60000 65536"/>
              <a:gd name="T181" fmla="*/ 0 60000 65536"/>
              <a:gd name="T182" fmla="*/ 0 60000 65536"/>
              <a:gd name="T183" fmla="*/ 0 60000 65536"/>
              <a:gd name="T184" fmla="*/ 0 60000 65536"/>
              <a:gd name="T185" fmla="*/ 0 60000 65536"/>
              <a:gd name="T186" fmla="*/ 0 w 640"/>
              <a:gd name="T187" fmla="*/ 0 h 536"/>
              <a:gd name="T188" fmla="*/ 640 w 640"/>
              <a:gd name="T189" fmla="*/ 536 h 536"/>
            </a:gdLst>
            <a:ahLst/>
            <a:cxnLst>
              <a:cxn ang="T124">
                <a:pos x="T0" y="T1"/>
              </a:cxn>
              <a:cxn ang="T125">
                <a:pos x="T2" y="T3"/>
              </a:cxn>
              <a:cxn ang="T126">
                <a:pos x="T4" y="T5"/>
              </a:cxn>
              <a:cxn ang="T127">
                <a:pos x="T6" y="T7"/>
              </a:cxn>
              <a:cxn ang="T128">
                <a:pos x="T8" y="T9"/>
              </a:cxn>
              <a:cxn ang="T129">
                <a:pos x="T10" y="T11"/>
              </a:cxn>
              <a:cxn ang="T130">
                <a:pos x="T12" y="T13"/>
              </a:cxn>
              <a:cxn ang="T131">
                <a:pos x="T14" y="T15"/>
              </a:cxn>
              <a:cxn ang="T132">
                <a:pos x="T16" y="T17"/>
              </a:cxn>
              <a:cxn ang="T133">
                <a:pos x="T18" y="T19"/>
              </a:cxn>
              <a:cxn ang="T134">
                <a:pos x="T20" y="T21"/>
              </a:cxn>
              <a:cxn ang="T135">
                <a:pos x="T22" y="T23"/>
              </a:cxn>
              <a:cxn ang="T136">
                <a:pos x="T24" y="T25"/>
              </a:cxn>
              <a:cxn ang="T137">
                <a:pos x="T26" y="T27"/>
              </a:cxn>
              <a:cxn ang="T138">
                <a:pos x="T28" y="T29"/>
              </a:cxn>
              <a:cxn ang="T139">
                <a:pos x="T30" y="T31"/>
              </a:cxn>
              <a:cxn ang="T140">
                <a:pos x="T32" y="T33"/>
              </a:cxn>
              <a:cxn ang="T141">
                <a:pos x="T34" y="T35"/>
              </a:cxn>
              <a:cxn ang="T142">
                <a:pos x="T36" y="T37"/>
              </a:cxn>
              <a:cxn ang="T143">
                <a:pos x="T38" y="T39"/>
              </a:cxn>
              <a:cxn ang="T144">
                <a:pos x="T40" y="T41"/>
              </a:cxn>
              <a:cxn ang="T145">
                <a:pos x="T42" y="T43"/>
              </a:cxn>
              <a:cxn ang="T146">
                <a:pos x="T44" y="T45"/>
              </a:cxn>
              <a:cxn ang="T147">
                <a:pos x="T46" y="T47"/>
              </a:cxn>
              <a:cxn ang="T148">
                <a:pos x="T48" y="T49"/>
              </a:cxn>
              <a:cxn ang="T149">
                <a:pos x="T50" y="T51"/>
              </a:cxn>
              <a:cxn ang="T150">
                <a:pos x="T52" y="T53"/>
              </a:cxn>
              <a:cxn ang="T151">
                <a:pos x="T54" y="T55"/>
              </a:cxn>
              <a:cxn ang="T152">
                <a:pos x="T56" y="T57"/>
              </a:cxn>
              <a:cxn ang="T153">
                <a:pos x="T58" y="T59"/>
              </a:cxn>
              <a:cxn ang="T154">
                <a:pos x="T60" y="T61"/>
              </a:cxn>
              <a:cxn ang="T155">
                <a:pos x="T62" y="T63"/>
              </a:cxn>
              <a:cxn ang="T156">
                <a:pos x="T64" y="T65"/>
              </a:cxn>
              <a:cxn ang="T157">
                <a:pos x="T66" y="T67"/>
              </a:cxn>
              <a:cxn ang="T158">
                <a:pos x="T68" y="T69"/>
              </a:cxn>
              <a:cxn ang="T159">
                <a:pos x="T70" y="T71"/>
              </a:cxn>
              <a:cxn ang="T160">
                <a:pos x="T72" y="T73"/>
              </a:cxn>
              <a:cxn ang="T161">
                <a:pos x="T74" y="T75"/>
              </a:cxn>
              <a:cxn ang="T162">
                <a:pos x="T76" y="T77"/>
              </a:cxn>
              <a:cxn ang="T163">
                <a:pos x="T78" y="T79"/>
              </a:cxn>
              <a:cxn ang="T164">
                <a:pos x="T80" y="T81"/>
              </a:cxn>
              <a:cxn ang="T165">
                <a:pos x="T82" y="T83"/>
              </a:cxn>
              <a:cxn ang="T166">
                <a:pos x="T84" y="T85"/>
              </a:cxn>
              <a:cxn ang="T167">
                <a:pos x="T86" y="T87"/>
              </a:cxn>
              <a:cxn ang="T168">
                <a:pos x="T88" y="T89"/>
              </a:cxn>
              <a:cxn ang="T169">
                <a:pos x="T90" y="T91"/>
              </a:cxn>
              <a:cxn ang="T170">
                <a:pos x="T92" y="T93"/>
              </a:cxn>
              <a:cxn ang="T171">
                <a:pos x="T94" y="T95"/>
              </a:cxn>
              <a:cxn ang="T172">
                <a:pos x="T96" y="T97"/>
              </a:cxn>
              <a:cxn ang="T173">
                <a:pos x="T98" y="T99"/>
              </a:cxn>
              <a:cxn ang="T174">
                <a:pos x="T100" y="T101"/>
              </a:cxn>
              <a:cxn ang="T175">
                <a:pos x="T102" y="T103"/>
              </a:cxn>
              <a:cxn ang="T176">
                <a:pos x="T104" y="T105"/>
              </a:cxn>
              <a:cxn ang="T177">
                <a:pos x="T106" y="T107"/>
              </a:cxn>
              <a:cxn ang="T178">
                <a:pos x="T108" y="T109"/>
              </a:cxn>
              <a:cxn ang="T179">
                <a:pos x="T110" y="T111"/>
              </a:cxn>
              <a:cxn ang="T180">
                <a:pos x="T112" y="T113"/>
              </a:cxn>
              <a:cxn ang="T181">
                <a:pos x="T114" y="T115"/>
              </a:cxn>
              <a:cxn ang="T182">
                <a:pos x="T116" y="T117"/>
              </a:cxn>
              <a:cxn ang="T183">
                <a:pos x="T118" y="T119"/>
              </a:cxn>
              <a:cxn ang="T184">
                <a:pos x="T120" y="T121"/>
              </a:cxn>
              <a:cxn ang="T185">
                <a:pos x="T122" y="T123"/>
              </a:cxn>
            </a:cxnLst>
            <a:rect l="T186" t="T187" r="T188" b="T189"/>
            <a:pathLst>
              <a:path w="640" h="536">
                <a:moveTo>
                  <a:pt x="192" y="16"/>
                </a:moveTo>
                <a:lnTo>
                  <a:pt x="184" y="16"/>
                </a:lnTo>
                <a:lnTo>
                  <a:pt x="184" y="8"/>
                </a:lnTo>
                <a:lnTo>
                  <a:pt x="176" y="8"/>
                </a:lnTo>
                <a:lnTo>
                  <a:pt x="168" y="8"/>
                </a:lnTo>
                <a:lnTo>
                  <a:pt x="160" y="8"/>
                </a:lnTo>
                <a:lnTo>
                  <a:pt x="160" y="0"/>
                </a:lnTo>
                <a:lnTo>
                  <a:pt x="152" y="8"/>
                </a:lnTo>
                <a:lnTo>
                  <a:pt x="152" y="0"/>
                </a:lnTo>
                <a:lnTo>
                  <a:pt x="144" y="0"/>
                </a:lnTo>
                <a:lnTo>
                  <a:pt x="144" y="8"/>
                </a:lnTo>
                <a:lnTo>
                  <a:pt x="144" y="16"/>
                </a:lnTo>
                <a:lnTo>
                  <a:pt x="136" y="24"/>
                </a:lnTo>
                <a:lnTo>
                  <a:pt x="136" y="32"/>
                </a:lnTo>
                <a:lnTo>
                  <a:pt x="128" y="48"/>
                </a:lnTo>
                <a:lnTo>
                  <a:pt x="136" y="56"/>
                </a:lnTo>
                <a:lnTo>
                  <a:pt x="128" y="72"/>
                </a:lnTo>
                <a:lnTo>
                  <a:pt x="112" y="112"/>
                </a:lnTo>
                <a:lnTo>
                  <a:pt x="96" y="136"/>
                </a:lnTo>
                <a:lnTo>
                  <a:pt x="80" y="176"/>
                </a:lnTo>
                <a:lnTo>
                  <a:pt x="64" y="224"/>
                </a:lnTo>
                <a:lnTo>
                  <a:pt x="40" y="264"/>
                </a:lnTo>
                <a:lnTo>
                  <a:pt x="32" y="272"/>
                </a:lnTo>
                <a:lnTo>
                  <a:pt x="24" y="288"/>
                </a:lnTo>
                <a:lnTo>
                  <a:pt x="8" y="312"/>
                </a:lnTo>
                <a:lnTo>
                  <a:pt x="8" y="320"/>
                </a:lnTo>
                <a:lnTo>
                  <a:pt x="8" y="336"/>
                </a:lnTo>
                <a:lnTo>
                  <a:pt x="8" y="344"/>
                </a:lnTo>
                <a:lnTo>
                  <a:pt x="8" y="352"/>
                </a:lnTo>
                <a:lnTo>
                  <a:pt x="0" y="368"/>
                </a:lnTo>
                <a:lnTo>
                  <a:pt x="0" y="384"/>
                </a:lnTo>
                <a:lnTo>
                  <a:pt x="0" y="392"/>
                </a:lnTo>
                <a:lnTo>
                  <a:pt x="8" y="400"/>
                </a:lnTo>
                <a:lnTo>
                  <a:pt x="24" y="416"/>
                </a:lnTo>
                <a:lnTo>
                  <a:pt x="280" y="480"/>
                </a:lnTo>
                <a:lnTo>
                  <a:pt x="392" y="504"/>
                </a:lnTo>
                <a:lnTo>
                  <a:pt x="480" y="528"/>
                </a:lnTo>
                <a:lnTo>
                  <a:pt x="520" y="536"/>
                </a:lnTo>
                <a:lnTo>
                  <a:pt x="560" y="384"/>
                </a:lnTo>
                <a:lnTo>
                  <a:pt x="560" y="368"/>
                </a:lnTo>
                <a:lnTo>
                  <a:pt x="576" y="344"/>
                </a:lnTo>
                <a:lnTo>
                  <a:pt x="576" y="336"/>
                </a:lnTo>
                <a:lnTo>
                  <a:pt x="576" y="328"/>
                </a:lnTo>
                <a:lnTo>
                  <a:pt x="576" y="320"/>
                </a:lnTo>
                <a:lnTo>
                  <a:pt x="560" y="312"/>
                </a:lnTo>
                <a:lnTo>
                  <a:pt x="560" y="304"/>
                </a:lnTo>
                <a:lnTo>
                  <a:pt x="568" y="296"/>
                </a:lnTo>
                <a:lnTo>
                  <a:pt x="568" y="280"/>
                </a:lnTo>
                <a:lnTo>
                  <a:pt x="592" y="256"/>
                </a:lnTo>
                <a:lnTo>
                  <a:pt x="600" y="248"/>
                </a:lnTo>
                <a:lnTo>
                  <a:pt x="600" y="240"/>
                </a:lnTo>
                <a:lnTo>
                  <a:pt x="640" y="192"/>
                </a:lnTo>
                <a:lnTo>
                  <a:pt x="640" y="184"/>
                </a:lnTo>
                <a:lnTo>
                  <a:pt x="640" y="176"/>
                </a:lnTo>
                <a:lnTo>
                  <a:pt x="632" y="168"/>
                </a:lnTo>
                <a:lnTo>
                  <a:pt x="616" y="144"/>
                </a:lnTo>
                <a:lnTo>
                  <a:pt x="480" y="112"/>
                </a:lnTo>
                <a:lnTo>
                  <a:pt x="464" y="112"/>
                </a:lnTo>
                <a:lnTo>
                  <a:pt x="440" y="112"/>
                </a:lnTo>
                <a:lnTo>
                  <a:pt x="432" y="112"/>
                </a:lnTo>
                <a:lnTo>
                  <a:pt x="432" y="104"/>
                </a:lnTo>
                <a:lnTo>
                  <a:pt x="424" y="112"/>
                </a:lnTo>
                <a:lnTo>
                  <a:pt x="400" y="112"/>
                </a:lnTo>
                <a:lnTo>
                  <a:pt x="384" y="120"/>
                </a:lnTo>
                <a:lnTo>
                  <a:pt x="360" y="120"/>
                </a:lnTo>
                <a:lnTo>
                  <a:pt x="360" y="112"/>
                </a:lnTo>
                <a:lnTo>
                  <a:pt x="352" y="112"/>
                </a:lnTo>
                <a:lnTo>
                  <a:pt x="344" y="112"/>
                </a:lnTo>
                <a:lnTo>
                  <a:pt x="336" y="112"/>
                </a:lnTo>
                <a:lnTo>
                  <a:pt x="328" y="112"/>
                </a:lnTo>
                <a:lnTo>
                  <a:pt x="320" y="112"/>
                </a:lnTo>
                <a:lnTo>
                  <a:pt x="312" y="104"/>
                </a:lnTo>
                <a:lnTo>
                  <a:pt x="296" y="88"/>
                </a:lnTo>
                <a:lnTo>
                  <a:pt x="280" y="88"/>
                </a:lnTo>
                <a:lnTo>
                  <a:pt x="272" y="96"/>
                </a:lnTo>
                <a:lnTo>
                  <a:pt x="256" y="96"/>
                </a:lnTo>
                <a:lnTo>
                  <a:pt x="232" y="96"/>
                </a:lnTo>
                <a:lnTo>
                  <a:pt x="224" y="88"/>
                </a:lnTo>
                <a:lnTo>
                  <a:pt x="216" y="80"/>
                </a:lnTo>
                <a:lnTo>
                  <a:pt x="208" y="72"/>
                </a:lnTo>
                <a:lnTo>
                  <a:pt x="208" y="64"/>
                </a:lnTo>
                <a:lnTo>
                  <a:pt x="216" y="56"/>
                </a:lnTo>
                <a:lnTo>
                  <a:pt x="216" y="40"/>
                </a:lnTo>
                <a:lnTo>
                  <a:pt x="208" y="24"/>
                </a:lnTo>
                <a:lnTo>
                  <a:pt x="192" y="16"/>
                </a:lnTo>
                <a:lnTo>
                  <a:pt x="184" y="16"/>
                </a:lnTo>
                <a:lnTo>
                  <a:pt x="192" y="16"/>
                </a:lnTo>
                <a:close/>
              </a:path>
            </a:pathLst>
          </a:custGeom>
          <a:solidFill>
            <a:srgbClr val="0099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66" name="Freeform 106"/>
          <p:cNvSpPr>
            <a:spLocks/>
          </p:cNvSpPr>
          <p:nvPr/>
        </p:nvSpPr>
        <p:spPr bwMode="auto">
          <a:xfrm>
            <a:off x="338138" y="2552700"/>
            <a:ext cx="1323975" cy="2282825"/>
          </a:xfrm>
          <a:custGeom>
            <a:avLst/>
            <a:gdLst>
              <a:gd name="T0" fmla="*/ 2147483647 w 640"/>
              <a:gd name="T1" fmla="*/ 2147483647 h 1104"/>
              <a:gd name="T2" fmla="*/ 2147483647 w 640"/>
              <a:gd name="T3" fmla="*/ 2147483647 h 1104"/>
              <a:gd name="T4" fmla="*/ 2147483647 w 640"/>
              <a:gd name="T5" fmla="*/ 2147483647 h 1104"/>
              <a:gd name="T6" fmla="*/ 2147483647 w 640"/>
              <a:gd name="T7" fmla="*/ 2147483647 h 1104"/>
              <a:gd name="T8" fmla="*/ 2147483647 w 640"/>
              <a:gd name="T9" fmla="*/ 2147483647 h 1104"/>
              <a:gd name="T10" fmla="*/ 2147483647 w 640"/>
              <a:gd name="T11" fmla="*/ 2147483647 h 1104"/>
              <a:gd name="T12" fmla="*/ 2147483647 w 640"/>
              <a:gd name="T13" fmla="*/ 2147483647 h 1104"/>
              <a:gd name="T14" fmla="*/ 2147483647 w 640"/>
              <a:gd name="T15" fmla="*/ 2147483647 h 1104"/>
              <a:gd name="T16" fmla="*/ 2147483647 w 640"/>
              <a:gd name="T17" fmla="*/ 2147483647 h 1104"/>
              <a:gd name="T18" fmla="*/ 2147483647 w 640"/>
              <a:gd name="T19" fmla="*/ 2147483647 h 1104"/>
              <a:gd name="T20" fmla="*/ 2147483647 w 640"/>
              <a:gd name="T21" fmla="*/ 2147483647 h 1104"/>
              <a:gd name="T22" fmla="*/ 2147483647 w 640"/>
              <a:gd name="T23" fmla="*/ 2147483647 h 1104"/>
              <a:gd name="T24" fmla="*/ 2147483647 w 640"/>
              <a:gd name="T25" fmla="*/ 2147483647 h 1104"/>
              <a:gd name="T26" fmla="*/ 2147483647 w 640"/>
              <a:gd name="T27" fmla="*/ 2147483647 h 1104"/>
              <a:gd name="T28" fmla="*/ 2147483647 w 640"/>
              <a:gd name="T29" fmla="*/ 2147483647 h 1104"/>
              <a:gd name="T30" fmla="*/ 2147483647 w 640"/>
              <a:gd name="T31" fmla="*/ 2147483647 h 1104"/>
              <a:gd name="T32" fmla="*/ 2147483647 w 640"/>
              <a:gd name="T33" fmla="*/ 2147483647 h 1104"/>
              <a:gd name="T34" fmla="*/ 2147483647 w 640"/>
              <a:gd name="T35" fmla="*/ 2147483647 h 1104"/>
              <a:gd name="T36" fmla="*/ 2147483647 w 640"/>
              <a:gd name="T37" fmla="*/ 2147483647 h 1104"/>
              <a:gd name="T38" fmla="*/ 2147483647 w 640"/>
              <a:gd name="T39" fmla="*/ 2147483647 h 1104"/>
              <a:gd name="T40" fmla="*/ 2147483647 w 640"/>
              <a:gd name="T41" fmla="*/ 2147483647 h 1104"/>
              <a:gd name="T42" fmla="*/ 2147483647 w 640"/>
              <a:gd name="T43" fmla="*/ 2147483647 h 1104"/>
              <a:gd name="T44" fmla="*/ 2147483647 w 640"/>
              <a:gd name="T45" fmla="*/ 2147483647 h 1104"/>
              <a:gd name="T46" fmla="*/ 2147483647 w 640"/>
              <a:gd name="T47" fmla="*/ 2147483647 h 1104"/>
              <a:gd name="T48" fmla="*/ 2147483647 w 640"/>
              <a:gd name="T49" fmla="*/ 2147483647 h 1104"/>
              <a:gd name="T50" fmla="*/ 2147483647 w 640"/>
              <a:gd name="T51" fmla="*/ 2147483647 h 1104"/>
              <a:gd name="T52" fmla="*/ 2147483647 w 640"/>
              <a:gd name="T53" fmla="*/ 2147483647 h 1104"/>
              <a:gd name="T54" fmla="*/ 2147483647 w 640"/>
              <a:gd name="T55" fmla="*/ 2147483647 h 1104"/>
              <a:gd name="T56" fmla="*/ 2147483647 w 640"/>
              <a:gd name="T57" fmla="*/ 2147483647 h 1104"/>
              <a:gd name="T58" fmla="*/ 2147483647 w 640"/>
              <a:gd name="T59" fmla="*/ 2147483647 h 1104"/>
              <a:gd name="T60" fmla="*/ 2147483647 w 640"/>
              <a:gd name="T61" fmla="*/ 2147483647 h 1104"/>
              <a:gd name="T62" fmla="*/ 2147483647 w 640"/>
              <a:gd name="T63" fmla="*/ 2147483647 h 1104"/>
              <a:gd name="T64" fmla="*/ 2147483647 w 640"/>
              <a:gd name="T65" fmla="*/ 2147483647 h 1104"/>
              <a:gd name="T66" fmla="*/ 2147483647 w 640"/>
              <a:gd name="T67" fmla="*/ 2147483647 h 1104"/>
              <a:gd name="T68" fmla="*/ 2147483647 w 640"/>
              <a:gd name="T69" fmla="*/ 2147483647 h 1104"/>
              <a:gd name="T70" fmla="*/ 2147483647 w 640"/>
              <a:gd name="T71" fmla="*/ 2147483647 h 1104"/>
              <a:gd name="T72" fmla="*/ 2147483647 w 640"/>
              <a:gd name="T73" fmla="*/ 2147483647 h 1104"/>
              <a:gd name="T74" fmla="*/ 2147483647 w 640"/>
              <a:gd name="T75" fmla="*/ 2147483647 h 1104"/>
              <a:gd name="T76" fmla="*/ 2147483647 w 640"/>
              <a:gd name="T77" fmla="*/ 2147483647 h 1104"/>
              <a:gd name="T78" fmla="*/ 2147483647 w 640"/>
              <a:gd name="T79" fmla="*/ 2147483647 h 1104"/>
              <a:gd name="T80" fmla="*/ 2147483647 w 640"/>
              <a:gd name="T81" fmla="*/ 2147483647 h 1104"/>
              <a:gd name="T82" fmla="*/ 2147483647 w 640"/>
              <a:gd name="T83" fmla="*/ 2147483647 h 1104"/>
              <a:gd name="T84" fmla="*/ 2147483647 w 640"/>
              <a:gd name="T85" fmla="*/ 2147483647 h 1104"/>
              <a:gd name="T86" fmla="*/ 2147483647 w 640"/>
              <a:gd name="T87" fmla="*/ 2147483647 h 1104"/>
              <a:gd name="T88" fmla="*/ 2147483647 w 640"/>
              <a:gd name="T89" fmla="*/ 2147483647 h 1104"/>
              <a:gd name="T90" fmla="*/ 2147483647 w 640"/>
              <a:gd name="T91" fmla="*/ 2147483647 h 1104"/>
              <a:gd name="T92" fmla="*/ 2147483647 w 640"/>
              <a:gd name="T93" fmla="*/ 2147483647 h 1104"/>
              <a:gd name="T94" fmla="*/ 2147483647 w 640"/>
              <a:gd name="T95" fmla="*/ 2147483647 h 1104"/>
              <a:gd name="T96" fmla="*/ 2147483647 w 640"/>
              <a:gd name="T97" fmla="*/ 2147483647 h 1104"/>
              <a:gd name="T98" fmla="*/ 2147483647 w 640"/>
              <a:gd name="T99" fmla="*/ 2147483647 h 1104"/>
              <a:gd name="T100" fmla="*/ 2147483647 w 640"/>
              <a:gd name="T101" fmla="*/ 2147483647 h 1104"/>
              <a:gd name="T102" fmla="*/ 2147483647 w 640"/>
              <a:gd name="T103" fmla="*/ 2147483647 h 1104"/>
              <a:gd name="T104" fmla="*/ 2147483647 w 640"/>
              <a:gd name="T105" fmla="*/ 2147483647 h 1104"/>
              <a:gd name="T106" fmla="*/ 2147483647 w 640"/>
              <a:gd name="T107" fmla="*/ 2147483647 h 1104"/>
              <a:gd name="T108" fmla="*/ 2147483647 w 640"/>
              <a:gd name="T109" fmla="*/ 2147483647 h 1104"/>
              <a:gd name="T110" fmla="*/ 2147483647 w 640"/>
              <a:gd name="T111" fmla="*/ 2147483647 h 1104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w 640"/>
              <a:gd name="T169" fmla="*/ 0 h 1104"/>
              <a:gd name="T170" fmla="*/ 640 w 640"/>
              <a:gd name="T171" fmla="*/ 1104 h 1104"/>
            </a:gdLst>
            <a:ahLst/>
            <a:cxnLst>
              <a:cxn ang="T112">
                <a:pos x="T0" y="T1"/>
              </a:cxn>
              <a:cxn ang="T113">
                <a:pos x="T2" y="T3"/>
              </a:cxn>
              <a:cxn ang="T114">
                <a:pos x="T4" y="T5"/>
              </a:cxn>
              <a:cxn ang="T115">
                <a:pos x="T6" y="T7"/>
              </a:cxn>
              <a:cxn ang="T116">
                <a:pos x="T8" y="T9"/>
              </a:cxn>
              <a:cxn ang="T117">
                <a:pos x="T10" y="T11"/>
              </a:cxn>
              <a:cxn ang="T118">
                <a:pos x="T12" y="T13"/>
              </a:cxn>
              <a:cxn ang="T119">
                <a:pos x="T14" y="T15"/>
              </a:cxn>
              <a:cxn ang="T120">
                <a:pos x="T16" y="T17"/>
              </a:cxn>
              <a:cxn ang="T121">
                <a:pos x="T18" y="T19"/>
              </a:cxn>
              <a:cxn ang="T122">
                <a:pos x="T20" y="T21"/>
              </a:cxn>
              <a:cxn ang="T123">
                <a:pos x="T22" y="T23"/>
              </a:cxn>
              <a:cxn ang="T124">
                <a:pos x="T24" y="T25"/>
              </a:cxn>
              <a:cxn ang="T125">
                <a:pos x="T26" y="T27"/>
              </a:cxn>
              <a:cxn ang="T126">
                <a:pos x="T28" y="T29"/>
              </a:cxn>
              <a:cxn ang="T127">
                <a:pos x="T30" y="T31"/>
              </a:cxn>
              <a:cxn ang="T128">
                <a:pos x="T32" y="T33"/>
              </a:cxn>
              <a:cxn ang="T129">
                <a:pos x="T34" y="T35"/>
              </a:cxn>
              <a:cxn ang="T130">
                <a:pos x="T36" y="T37"/>
              </a:cxn>
              <a:cxn ang="T131">
                <a:pos x="T38" y="T39"/>
              </a:cxn>
              <a:cxn ang="T132">
                <a:pos x="T40" y="T41"/>
              </a:cxn>
              <a:cxn ang="T133">
                <a:pos x="T42" y="T43"/>
              </a:cxn>
              <a:cxn ang="T134">
                <a:pos x="T44" y="T45"/>
              </a:cxn>
              <a:cxn ang="T135">
                <a:pos x="T46" y="T47"/>
              </a:cxn>
              <a:cxn ang="T136">
                <a:pos x="T48" y="T49"/>
              </a:cxn>
              <a:cxn ang="T137">
                <a:pos x="T50" y="T51"/>
              </a:cxn>
              <a:cxn ang="T138">
                <a:pos x="T52" y="T53"/>
              </a:cxn>
              <a:cxn ang="T139">
                <a:pos x="T54" y="T55"/>
              </a:cxn>
              <a:cxn ang="T140">
                <a:pos x="T56" y="T57"/>
              </a:cxn>
              <a:cxn ang="T141">
                <a:pos x="T58" y="T59"/>
              </a:cxn>
              <a:cxn ang="T142">
                <a:pos x="T60" y="T61"/>
              </a:cxn>
              <a:cxn ang="T143">
                <a:pos x="T62" y="T63"/>
              </a:cxn>
              <a:cxn ang="T144">
                <a:pos x="T64" y="T65"/>
              </a:cxn>
              <a:cxn ang="T145">
                <a:pos x="T66" y="T67"/>
              </a:cxn>
              <a:cxn ang="T146">
                <a:pos x="T68" y="T69"/>
              </a:cxn>
              <a:cxn ang="T147">
                <a:pos x="T70" y="T71"/>
              </a:cxn>
              <a:cxn ang="T148">
                <a:pos x="T72" y="T73"/>
              </a:cxn>
              <a:cxn ang="T149">
                <a:pos x="T74" y="T75"/>
              </a:cxn>
              <a:cxn ang="T150">
                <a:pos x="T76" y="T77"/>
              </a:cxn>
              <a:cxn ang="T151">
                <a:pos x="T78" y="T79"/>
              </a:cxn>
              <a:cxn ang="T152">
                <a:pos x="T80" y="T81"/>
              </a:cxn>
              <a:cxn ang="T153">
                <a:pos x="T82" y="T83"/>
              </a:cxn>
              <a:cxn ang="T154">
                <a:pos x="T84" y="T85"/>
              </a:cxn>
              <a:cxn ang="T155">
                <a:pos x="T86" y="T87"/>
              </a:cxn>
              <a:cxn ang="T156">
                <a:pos x="T88" y="T89"/>
              </a:cxn>
              <a:cxn ang="T157">
                <a:pos x="T90" y="T91"/>
              </a:cxn>
              <a:cxn ang="T158">
                <a:pos x="T92" y="T93"/>
              </a:cxn>
              <a:cxn ang="T159">
                <a:pos x="T94" y="T95"/>
              </a:cxn>
              <a:cxn ang="T160">
                <a:pos x="T96" y="T97"/>
              </a:cxn>
              <a:cxn ang="T161">
                <a:pos x="T98" y="T99"/>
              </a:cxn>
              <a:cxn ang="T162">
                <a:pos x="T100" y="T101"/>
              </a:cxn>
              <a:cxn ang="T163">
                <a:pos x="T102" y="T103"/>
              </a:cxn>
              <a:cxn ang="T164">
                <a:pos x="T104" y="T105"/>
              </a:cxn>
              <a:cxn ang="T165">
                <a:pos x="T106" y="T107"/>
              </a:cxn>
              <a:cxn ang="T166">
                <a:pos x="T108" y="T109"/>
              </a:cxn>
              <a:cxn ang="T167">
                <a:pos x="T110" y="T111"/>
              </a:cxn>
            </a:cxnLst>
            <a:rect l="T168" t="T169" r="T170" b="T171"/>
            <a:pathLst>
              <a:path w="640" h="1104">
                <a:moveTo>
                  <a:pt x="80" y="16"/>
                </a:moveTo>
                <a:lnTo>
                  <a:pt x="336" y="80"/>
                </a:lnTo>
                <a:lnTo>
                  <a:pt x="368" y="88"/>
                </a:lnTo>
                <a:lnTo>
                  <a:pt x="288" y="384"/>
                </a:lnTo>
                <a:lnTo>
                  <a:pt x="616" y="872"/>
                </a:lnTo>
                <a:lnTo>
                  <a:pt x="616" y="888"/>
                </a:lnTo>
                <a:lnTo>
                  <a:pt x="616" y="896"/>
                </a:lnTo>
                <a:lnTo>
                  <a:pt x="632" y="920"/>
                </a:lnTo>
                <a:lnTo>
                  <a:pt x="632" y="936"/>
                </a:lnTo>
                <a:lnTo>
                  <a:pt x="640" y="952"/>
                </a:lnTo>
                <a:lnTo>
                  <a:pt x="640" y="960"/>
                </a:lnTo>
                <a:lnTo>
                  <a:pt x="640" y="968"/>
                </a:lnTo>
                <a:lnTo>
                  <a:pt x="624" y="968"/>
                </a:lnTo>
                <a:lnTo>
                  <a:pt x="600" y="976"/>
                </a:lnTo>
                <a:lnTo>
                  <a:pt x="600" y="992"/>
                </a:lnTo>
                <a:lnTo>
                  <a:pt x="600" y="1000"/>
                </a:lnTo>
                <a:lnTo>
                  <a:pt x="600" y="1008"/>
                </a:lnTo>
                <a:lnTo>
                  <a:pt x="600" y="1024"/>
                </a:lnTo>
                <a:lnTo>
                  <a:pt x="592" y="1032"/>
                </a:lnTo>
                <a:lnTo>
                  <a:pt x="576" y="1040"/>
                </a:lnTo>
                <a:lnTo>
                  <a:pt x="576" y="1048"/>
                </a:lnTo>
                <a:lnTo>
                  <a:pt x="576" y="1056"/>
                </a:lnTo>
                <a:lnTo>
                  <a:pt x="576" y="1072"/>
                </a:lnTo>
                <a:lnTo>
                  <a:pt x="584" y="1080"/>
                </a:lnTo>
                <a:lnTo>
                  <a:pt x="584" y="1104"/>
                </a:lnTo>
                <a:lnTo>
                  <a:pt x="576" y="1104"/>
                </a:lnTo>
                <a:lnTo>
                  <a:pt x="568" y="1104"/>
                </a:lnTo>
                <a:lnTo>
                  <a:pt x="368" y="1080"/>
                </a:lnTo>
                <a:lnTo>
                  <a:pt x="360" y="1072"/>
                </a:lnTo>
                <a:lnTo>
                  <a:pt x="368" y="1072"/>
                </a:lnTo>
                <a:lnTo>
                  <a:pt x="368" y="1064"/>
                </a:lnTo>
                <a:lnTo>
                  <a:pt x="360" y="1064"/>
                </a:lnTo>
                <a:lnTo>
                  <a:pt x="352" y="1064"/>
                </a:lnTo>
                <a:lnTo>
                  <a:pt x="352" y="1048"/>
                </a:lnTo>
                <a:lnTo>
                  <a:pt x="360" y="1048"/>
                </a:lnTo>
                <a:lnTo>
                  <a:pt x="360" y="1040"/>
                </a:lnTo>
                <a:lnTo>
                  <a:pt x="360" y="1016"/>
                </a:lnTo>
                <a:lnTo>
                  <a:pt x="352" y="1000"/>
                </a:lnTo>
                <a:lnTo>
                  <a:pt x="344" y="992"/>
                </a:lnTo>
                <a:lnTo>
                  <a:pt x="328" y="968"/>
                </a:lnTo>
                <a:lnTo>
                  <a:pt x="312" y="944"/>
                </a:lnTo>
                <a:lnTo>
                  <a:pt x="304" y="936"/>
                </a:lnTo>
                <a:lnTo>
                  <a:pt x="296" y="936"/>
                </a:lnTo>
                <a:lnTo>
                  <a:pt x="296" y="944"/>
                </a:lnTo>
                <a:lnTo>
                  <a:pt x="288" y="936"/>
                </a:lnTo>
                <a:lnTo>
                  <a:pt x="288" y="928"/>
                </a:lnTo>
                <a:lnTo>
                  <a:pt x="288" y="920"/>
                </a:lnTo>
                <a:lnTo>
                  <a:pt x="288" y="912"/>
                </a:lnTo>
                <a:lnTo>
                  <a:pt x="280" y="904"/>
                </a:lnTo>
                <a:lnTo>
                  <a:pt x="264" y="904"/>
                </a:lnTo>
                <a:lnTo>
                  <a:pt x="256" y="904"/>
                </a:lnTo>
                <a:lnTo>
                  <a:pt x="248" y="896"/>
                </a:lnTo>
                <a:lnTo>
                  <a:pt x="232" y="880"/>
                </a:lnTo>
                <a:lnTo>
                  <a:pt x="232" y="872"/>
                </a:lnTo>
                <a:lnTo>
                  <a:pt x="224" y="856"/>
                </a:lnTo>
                <a:lnTo>
                  <a:pt x="208" y="848"/>
                </a:lnTo>
                <a:lnTo>
                  <a:pt x="200" y="848"/>
                </a:lnTo>
                <a:lnTo>
                  <a:pt x="192" y="848"/>
                </a:lnTo>
                <a:lnTo>
                  <a:pt x="192" y="840"/>
                </a:lnTo>
                <a:lnTo>
                  <a:pt x="184" y="840"/>
                </a:lnTo>
                <a:lnTo>
                  <a:pt x="176" y="832"/>
                </a:lnTo>
                <a:lnTo>
                  <a:pt x="160" y="824"/>
                </a:lnTo>
                <a:lnTo>
                  <a:pt x="144" y="824"/>
                </a:lnTo>
                <a:lnTo>
                  <a:pt x="136" y="824"/>
                </a:lnTo>
                <a:lnTo>
                  <a:pt x="136" y="816"/>
                </a:lnTo>
                <a:lnTo>
                  <a:pt x="128" y="816"/>
                </a:lnTo>
                <a:lnTo>
                  <a:pt x="128" y="808"/>
                </a:lnTo>
                <a:lnTo>
                  <a:pt x="136" y="800"/>
                </a:lnTo>
                <a:lnTo>
                  <a:pt x="136" y="792"/>
                </a:lnTo>
                <a:lnTo>
                  <a:pt x="136" y="784"/>
                </a:lnTo>
                <a:lnTo>
                  <a:pt x="136" y="768"/>
                </a:lnTo>
                <a:lnTo>
                  <a:pt x="144" y="760"/>
                </a:lnTo>
                <a:lnTo>
                  <a:pt x="144" y="744"/>
                </a:lnTo>
                <a:lnTo>
                  <a:pt x="136" y="744"/>
                </a:lnTo>
                <a:lnTo>
                  <a:pt x="128" y="736"/>
                </a:lnTo>
                <a:lnTo>
                  <a:pt x="136" y="728"/>
                </a:lnTo>
                <a:lnTo>
                  <a:pt x="136" y="712"/>
                </a:lnTo>
                <a:lnTo>
                  <a:pt x="128" y="712"/>
                </a:lnTo>
                <a:lnTo>
                  <a:pt x="112" y="696"/>
                </a:lnTo>
                <a:lnTo>
                  <a:pt x="104" y="688"/>
                </a:lnTo>
                <a:lnTo>
                  <a:pt x="104" y="672"/>
                </a:lnTo>
                <a:lnTo>
                  <a:pt x="96" y="656"/>
                </a:lnTo>
                <a:lnTo>
                  <a:pt x="96" y="648"/>
                </a:lnTo>
                <a:lnTo>
                  <a:pt x="88" y="640"/>
                </a:lnTo>
                <a:lnTo>
                  <a:pt x="96" y="640"/>
                </a:lnTo>
                <a:lnTo>
                  <a:pt x="96" y="632"/>
                </a:lnTo>
                <a:lnTo>
                  <a:pt x="80" y="616"/>
                </a:lnTo>
                <a:lnTo>
                  <a:pt x="72" y="616"/>
                </a:lnTo>
                <a:lnTo>
                  <a:pt x="72" y="608"/>
                </a:lnTo>
                <a:lnTo>
                  <a:pt x="80" y="608"/>
                </a:lnTo>
                <a:lnTo>
                  <a:pt x="72" y="592"/>
                </a:lnTo>
                <a:lnTo>
                  <a:pt x="80" y="584"/>
                </a:lnTo>
                <a:lnTo>
                  <a:pt x="80" y="576"/>
                </a:lnTo>
                <a:lnTo>
                  <a:pt x="80" y="584"/>
                </a:lnTo>
                <a:lnTo>
                  <a:pt x="88" y="584"/>
                </a:lnTo>
                <a:lnTo>
                  <a:pt x="96" y="568"/>
                </a:lnTo>
                <a:lnTo>
                  <a:pt x="96" y="544"/>
                </a:lnTo>
                <a:lnTo>
                  <a:pt x="88" y="544"/>
                </a:lnTo>
                <a:lnTo>
                  <a:pt x="80" y="544"/>
                </a:lnTo>
                <a:lnTo>
                  <a:pt x="64" y="520"/>
                </a:lnTo>
                <a:lnTo>
                  <a:pt x="64" y="512"/>
                </a:lnTo>
                <a:lnTo>
                  <a:pt x="64" y="504"/>
                </a:lnTo>
                <a:lnTo>
                  <a:pt x="64" y="496"/>
                </a:lnTo>
                <a:lnTo>
                  <a:pt x="64" y="488"/>
                </a:lnTo>
                <a:lnTo>
                  <a:pt x="64" y="480"/>
                </a:lnTo>
                <a:lnTo>
                  <a:pt x="64" y="472"/>
                </a:lnTo>
                <a:lnTo>
                  <a:pt x="64" y="456"/>
                </a:lnTo>
                <a:lnTo>
                  <a:pt x="72" y="456"/>
                </a:lnTo>
                <a:lnTo>
                  <a:pt x="80" y="456"/>
                </a:lnTo>
                <a:lnTo>
                  <a:pt x="80" y="464"/>
                </a:lnTo>
                <a:lnTo>
                  <a:pt x="72" y="464"/>
                </a:lnTo>
                <a:lnTo>
                  <a:pt x="72" y="472"/>
                </a:lnTo>
                <a:lnTo>
                  <a:pt x="80" y="480"/>
                </a:lnTo>
                <a:lnTo>
                  <a:pt x="80" y="488"/>
                </a:lnTo>
                <a:lnTo>
                  <a:pt x="96" y="496"/>
                </a:lnTo>
                <a:lnTo>
                  <a:pt x="96" y="488"/>
                </a:lnTo>
                <a:lnTo>
                  <a:pt x="88" y="480"/>
                </a:lnTo>
                <a:lnTo>
                  <a:pt x="88" y="472"/>
                </a:lnTo>
                <a:lnTo>
                  <a:pt x="88" y="464"/>
                </a:lnTo>
                <a:lnTo>
                  <a:pt x="88" y="456"/>
                </a:lnTo>
                <a:lnTo>
                  <a:pt x="80" y="448"/>
                </a:lnTo>
                <a:lnTo>
                  <a:pt x="80" y="440"/>
                </a:lnTo>
                <a:lnTo>
                  <a:pt x="88" y="440"/>
                </a:lnTo>
                <a:lnTo>
                  <a:pt x="96" y="432"/>
                </a:lnTo>
                <a:lnTo>
                  <a:pt x="104" y="440"/>
                </a:lnTo>
                <a:lnTo>
                  <a:pt x="120" y="440"/>
                </a:lnTo>
                <a:lnTo>
                  <a:pt x="128" y="440"/>
                </a:lnTo>
                <a:lnTo>
                  <a:pt x="120" y="432"/>
                </a:lnTo>
                <a:lnTo>
                  <a:pt x="112" y="432"/>
                </a:lnTo>
                <a:lnTo>
                  <a:pt x="104" y="432"/>
                </a:lnTo>
                <a:lnTo>
                  <a:pt x="96" y="432"/>
                </a:lnTo>
                <a:lnTo>
                  <a:pt x="96" y="424"/>
                </a:lnTo>
                <a:lnTo>
                  <a:pt x="88" y="416"/>
                </a:lnTo>
                <a:lnTo>
                  <a:pt x="80" y="424"/>
                </a:lnTo>
                <a:lnTo>
                  <a:pt x="72" y="432"/>
                </a:lnTo>
                <a:lnTo>
                  <a:pt x="72" y="448"/>
                </a:lnTo>
                <a:lnTo>
                  <a:pt x="64" y="448"/>
                </a:lnTo>
                <a:lnTo>
                  <a:pt x="64" y="440"/>
                </a:lnTo>
                <a:lnTo>
                  <a:pt x="56" y="440"/>
                </a:lnTo>
                <a:lnTo>
                  <a:pt x="56" y="432"/>
                </a:lnTo>
                <a:lnTo>
                  <a:pt x="48" y="416"/>
                </a:lnTo>
                <a:lnTo>
                  <a:pt x="40" y="424"/>
                </a:lnTo>
                <a:lnTo>
                  <a:pt x="40" y="416"/>
                </a:lnTo>
                <a:lnTo>
                  <a:pt x="40" y="408"/>
                </a:lnTo>
                <a:lnTo>
                  <a:pt x="48" y="408"/>
                </a:lnTo>
                <a:lnTo>
                  <a:pt x="48" y="400"/>
                </a:lnTo>
                <a:lnTo>
                  <a:pt x="40" y="392"/>
                </a:lnTo>
                <a:lnTo>
                  <a:pt x="40" y="376"/>
                </a:lnTo>
                <a:lnTo>
                  <a:pt x="32" y="368"/>
                </a:lnTo>
                <a:lnTo>
                  <a:pt x="24" y="352"/>
                </a:lnTo>
                <a:lnTo>
                  <a:pt x="24" y="344"/>
                </a:lnTo>
                <a:lnTo>
                  <a:pt x="24" y="336"/>
                </a:lnTo>
                <a:lnTo>
                  <a:pt x="16" y="328"/>
                </a:lnTo>
                <a:lnTo>
                  <a:pt x="8" y="320"/>
                </a:lnTo>
                <a:lnTo>
                  <a:pt x="8" y="312"/>
                </a:lnTo>
                <a:lnTo>
                  <a:pt x="16" y="304"/>
                </a:lnTo>
                <a:lnTo>
                  <a:pt x="16" y="296"/>
                </a:lnTo>
                <a:lnTo>
                  <a:pt x="16" y="280"/>
                </a:lnTo>
                <a:lnTo>
                  <a:pt x="16" y="264"/>
                </a:lnTo>
                <a:lnTo>
                  <a:pt x="16" y="256"/>
                </a:lnTo>
                <a:lnTo>
                  <a:pt x="24" y="248"/>
                </a:lnTo>
                <a:lnTo>
                  <a:pt x="24" y="216"/>
                </a:lnTo>
                <a:lnTo>
                  <a:pt x="16" y="200"/>
                </a:lnTo>
                <a:lnTo>
                  <a:pt x="16" y="192"/>
                </a:lnTo>
                <a:lnTo>
                  <a:pt x="8" y="192"/>
                </a:lnTo>
                <a:lnTo>
                  <a:pt x="0" y="176"/>
                </a:lnTo>
                <a:lnTo>
                  <a:pt x="0" y="152"/>
                </a:lnTo>
                <a:lnTo>
                  <a:pt x="16" y="128"/>
                </a:lnTo>
                <a:lnTo>
                  <a:pt x="32" y="112"/>
                </a:lnTo>
                <a:lnTo>
                  <a:pt x="40" y="104"/>
                </a:lnTo>
                <a:lnTo>
                  <a:pt x="40" y="96"/>
                </a:lnTo>
                <a:lnTo>
                  <a:pt x="40" y="88"/>
                </a:lnTo>
                <a:lnTo>
                  <a:pt x="48" y="80"/>
                </a:lnTo>
                <a:lnTo>
                  <a:pt x="56" y="56"/>
                </a:lnTo>
                <a:lnTo>
                  <a:pt x="56" y="48"/>
                </a:lnTo>
                <a:lnTo>
                  <a:pt x="56" y="40"/>
                </a:lnTo>
                <a:lnTo>
                  <a:pt x="56" y="32"/>
                </a:lnTo>
                <a:lnTo>
                  <a:pt x="56" y="24"/>
                </a:lnTo>
                <a:lnTo>
                  <a:pt x="64" y="16"/>
                </a:lnTo>
                <a:lnTo>
                  <a:pt x="64" y="8"/>
                </a:lnTo>
                <a:lnTo>
                  <a:pt x="64" y="0"/>
                </a:lnTo>
                <a:lnTo>
                  <a:pt x="80" y="16"/>
                </a:lnTo>
                <a:close/>
              </a:path>
            </a:pathLst>
          </a:custGeom>
          <a:solidFill>
            <a:srgbClr val="FFC0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67" name="Freeform 107"/>
          <p:cNvSpPr>
            <a:spLocks/>
          </p:cNvSpPr>
          <p:nvPr/>
        </p:nvSpPr>
        <p:spPr bwMode="auto">
          <a:xfrm>
            <a:off x="933450" y="2735263"/>
            <a:ext cx="1058863" cy="1620837"/>
          </a:xfrm>
          <a:custGeom>
            <a:avLst/>
            <a:gdLst>
              <a:gd name="T0" fmla="*/ 0 w 512"/>
              <a:gd name="T1" fmla="*/ 2147483647 h 784"/>
              <a:gd name="T2" fmla="*/ 0 w 512"/>
              <a:gd name="T3" fmla="*/ 2147483647 h 784"/>
              <a:gd name="T4" fmla="*/ 2147483647 w 512"/>
              <a:gd name="T5" fmla="*/ 0 h 784"/>
              <a:gd name="T6" fmla="*/ 2147483647 w 512"/>
              <a:gd name="T7" fmla="*/ 0 h 784"/>
              <a:gd name="T8" fmla="*/ 2147483647 w 512"/>
              <a:gd name="T9" fmla="*/ 2147483647 h 784"/>
              <a:gd name="T10" fmla="*/ 2147483647 w 512"/>
              <a:gd name="T11" fmla="*/ 2147483647 h 784"/>
              <a:gd name="T12" fmla="*/ 2147483647 w 512"/>
              <a:gd name="T13" fmla="*/ 2147483647 h 784"/>
              <a:gd name="T14" fmla="*/ 2147483647 w 512"/>
              <a:gd name="T15" fmla="*/ 2147483647 h 784"/>
              <a:gd name="T16" fmla="*/ 2147483647 w 512"/>
              <a:gd name="T17" fmla="*/ 2147483647 h 784"/>
              <a:gd name="T18" fmla="*/ 2147483647 w 512"/>
              <a:gd name="T19" fmla="*/ 2147483647 h 784"/>
              <a:gd name="T20" fmla="*/ 2147483647 w 512"/>
              <a:gd name="T21" fmla="*/ 2147483647 h 784"/>
              <a:gd name="T22" fmla="*/ 2147483647 w 512"/>
              <a:gd name="T23" fmla="*/ 2147483647 h 784"/>
              <a:gd name="T24" fmla="*/ 2147483647 w 512"/>
              <a:gd name="T25" fmla="*/ 2147483647 h 784"/>
              <a:gd name="T26" fmla="*/ 2147483647 w 512"/>
              <a:gd name="T27" fmla="*/ 2147483647 h 784"/>
              <a:gd name="T28" fmla="*/ 2147483647 w 512"/>
              <a:gd name="T29" fmla="*/ 2147483647 h 784"/>
              <a:gd name="T30" fmla="*/ 2147483647 w 512"/>
              <a:gd name="T31" fmla="*/ 2147483647 h 784"/>
              <a:gd name="T32" fmla="*/ 2147483647 w 512"/>
              <a:gd name="T33" fmla="*/ 2147483647 h 784"/>
              <a:gd name="T34" fmla="*/ 2147483647 w 512"/>
              <a:gd name="T35" fmla="*/ 2147483647 h 784"/>
              <a:gd name="T36" fmla="*/ 2147483647 w 512"/>
              <a:gd name="T37" fmla="*/ 2147483647 h 784"/>
              <a:gd name="T38" fmla="*/ 2147483647 w 512"/>
              <a:gd name="T39" fmla="*/ 2147483647 h 784"/>
              <a:gd name="T40" fmla="*/ 2147483647 w 512"/>
              <a:gd name="T41" fmla="*/ 2147483647 h 784"/>
              <a:gd name="T42" fmla="*/ 2147483647 w 512"/>
              <a:gd name="T43" fmla="*/ 2147483647 h 784"/>
              <a:gd name="T44" fmla="*/ 2147483647 w 512"/>
              <a:gd name="T45" fmla="*/ 2147483647 h 784"/>
              <a:gd name="T46" fmla="*/ 2147483647 w 512"/>
              <a:gd name="T47" fmla="*/ 2147483647 h 784"/>
              <a:gd name="T48" fmla="*/ 2147483647 w 512"/>
              <a:gd name="T49" fmla="*/ 2147483647 h 784"/>
              <a:gd name="T50" fmla="*/ 2147483647 w 512"/>
              <a:gd name="T51" fmla="*/ 2147483647 h 784"/>
              <a:gd name="T52" fmla="*/ 2147483647 w 512"/>
              <a:gd name="T53" fmla="*/ 2147483647 h 784"/>
              <a:gd name="T54" fmla="*/ 2147483647 w 512"/>
              <a:gd name="T55" fmla="*/ 2147483647 h 784"/>
              <a:gd name="T56" fmla="*/ 2147483647 w 512"/>
              <a:gd name="T57" fmla="*/ 2147483647 h 784"/>
              <a:gd name="T58" fmla="*/ 2147483647 w 512"/>
              <a:gd name="T59" fmla="*/ 2147483647 h 784"/>
              <a:gd name="T60" fmla="*/ 2147483647 w 512"/>
              <a:gd name="T61" fmla="*/ 2147483647 h 784"/>
              <a:gd name="T62" fmla="*/ 2147483647 w 512"/>
              <a:gd name="T63" fmla="*/ 2147483647 h 784"/>
              <a:gd name="T64" fmla="*/ 2147483647 w 512"/>
              <a:gd name="T65" fmla="*/ 2147483647 h 784"/>
              <a:gd name="T66" fmla="*/ 0 w 512"/>
              <a:gd name="T67" fmla="*/ 2147483647 h 784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w 512"/>
              <a:gd name="T103" fmla="*/ 0 h 784"/>
              <a:gd name="T104" fmla="*/ 512 w 512"/>
              <a:gd name="T105" fmla="*/ 784 h 784"/>
            </a:gdLst>
            <a:ahLst/>
            <a:cxnLst>
              <a:cxn ang="T68">
                <a:pos x="T0" y="T1"/>
              </a:cxn>
              <a:cxn ang="T69">
                <a:pos x="T2" y="T3"/>
              </a:cxn>
              <a:cxn ang="T70">
                <a:pos x="T4" y="T5"/>
              </a:cxn>
              <a:cxn ang="T71">
                <a:pos x="T6" y="T7"/>
              </a:cxn>
              <a:cxn ang="T72">
                <a:pos x="T8" y="T9"/>
              </a:cxn>
              <a:cxn ang="T73">
                <a:pos x="T10" y="T11"/>
              </a:cxn>
              <a:cxn ang="T74">
                <a:pos x="T12" y="T13"/>
              </a:cxn>
              <a:cxn ang="T75">
                <a:pos x="T14" y="T15"/>
              </a:cxn>
              <a:cxn ang="T76">
                <a:pos x="T16" y="T17"/>
              </a:cxn>
              <a:cxn ang="T77">
                <a:pos x="T18" y="T19"/>
              </a:cxn>
              <a:cxn ang="T78">
                <a:pos x="T20" y="T21"/>
              </a:cxn>
              <a:cxn ang="T79">
                <a:pos x="T22" y="T23"/>
              </a:cxn>
              <a:cxn ang="T80">
                <a:pos x="T24" y="T25"/>
              </a:cxn>
              <a:cxn ang="T81">
                <a:pos x="T26" y="T27"/>
              </a:cxn>
              <a:cxn ang="T82">
                <a:pos x="T28" y="T29"/>
              </a:cxn>
              <a:cxn ang="T83">
                <a:pos x="T30" y="T31"/>
              </a:cxn>
              <a:cxn ang="T84">
                <a:pos x="T32" y="T33"/>
              </a:cxn>
              <a:cxn ang="T85">
                <a:pos x="T34" y="T35"/>
              </a:cxn>
              <a:cxn ang="T86">
                <a:pos x="T36" y="T37"/>
              </a:cxn>
              <a:cxn ang="T87">
                <a:pos x="T38" y="T39"/>
              </a:cxn>
              <a:cxn ang="T88">
                <a:pos x="T40" y="T41"/>
              </a:cxn>
              <a:cxn ang="T89">
                <a:pos x="T42" y="T43"/>
              </a:cxn>
              <a:cxn ang="T90">
                <a:pos x="T44" y="T45"/>
              </a:cxn>
              <a:cxn ang="T91">
                <a:pos x="T46" y="T47"/>
              </a:cxn>
              <a:cxn ang="T92">
                <a:pos x="T48" y="T49"/>
              </a:cxn>
              <a:cxn ang="T93">
                <a:pos x="T50" y="T51"/>
              </a:cxn>
              <a:cxn ang="T94">
                <a:pos x="T52" y="T53"/>
              </a:cxn>
              <a:cxn ang="T95">
                <a:pos x="T54" y="T55"/>
              </a:cxn>
              <a:cxn ang="T96">
                <a:pos x="T56" y="T57"/>
              </a:cxn>
              <a:cxn ang="T97">
                <a:pos x="T58" y="T59"/>
              </a:cxn>
              <a:cxn ang="T98">
                <a:pos x="T60" y="T61"/>
              </a:cxn>
              <a:cxn ang="T99">
                <a:pos x="T62" y="T63"/>
              </a:cxn>
              <a:cxn ang="T100">
                <a:pos x="T64" y="T65"/>
              </a:cxn>
              <a:cxn ang="T101">
                <a:pos x="T66" y="T67"/>
              </a:cxn>
            </a:cxnLst>
            <a:rect l="T102" t="T103" r="T104" b="T105"/>
            <a:pathLst>
              <a:path w="512" h="784">
                <a:moveTo>
                  <a:pt x="0" y="296"/>
                </a:moveTo>
                <a:lnTo>
                  <a:pt x="0" y="296"/>
                </a:lnTo>
                <a:lnTo>
                  <a:pt x="80" y="0"/>
                </a:lnTo>
                <a:lnTo>
                  <a:pt x="160" y="16"/>
                </a:lnTo>
                <a:lnTo>
                  <a:pt x="248" y="40"/>
                </a:lnTo>
                <a:lnTo>
                  <a:pt x="288" y="48"/>
                </a:lnTo>
                <a:lnTo>
                  <a:pt x="512" y="96"/>
                </a:lnTo>
                <a:lnTo>
                  <a:pt x="416" y="600"/>
                </a:lnTo>
                <a:lnTo>
                  <a:pt x="400" y="672"/>
                </a:lnTo>
                <a:lnTo>
                  <a:pt x="400" y="680"/>
                </a:lnTo>
                <a:lnTo>
                  <a:pt x="392" y="696"/>
                </a:lnTo>
                <a:lnTo>
                  <a:pt x="384" y="696"/>
                </a:lnTo>
                <a:lnTo>
                  <a:pt x="376" y="688"/>
                </a:lnTo>
                <a:lnTo>
                  <a:pt x="376" y="680"/>
                </a:lnTo>
                <a:lnTo>
                  <a:pt x="360" y="680"/>
                </a:lnTo>
                <a:lnTo>
                  <a:pt x="360" y="672"/>
                </a:lnTo>
                <a:lnTo>
                  <a:pt x="352" y="672"/>
                </a:lnTo>
                <a:lnTo>
                  <a:pt x="352" y="680"/>
                </a:lnTo>
                <a:lnTo>
                  <a:pt x="344" y="680"/>
                </a:lnTo>
                <a:lnTo>
                  <a:pt x="344" y="688"/>
                </a:lnTo>
                <a:lnTo>
                  <a:pt x="344" y="704"/>
                </a:lnTo>
                <a:lnTo>
                  <a:pt x="344" y="736"/>
                </a:lnTo>
                <a:lnTo>
                  <a:pt x="336" y="744"/>
                </a:lnTo>
                <a:lnTo>
                  <a:pt x="336" y="752"/>
                </a:lnTo>
                <a:lnTo>
                  <a:pt x="336" y="768"/>
                </a:lnTo>
                <a:lnTo>
                  <a:pt x="336" y="776"/>
                </a:lnTo>
                <a:lnTo>
                  <a:pt x="328" y="784"/>
                </a:lnTo>
                <a:lnTo>
                  <a:pt x="0" y="296"/>
                </a:lnTo>
                <a:close/>
              </a:path>
            </a:pathLst>
          </a:custGeom>
          <a:pattFill prst="wdUpDiag">
            <a:fgClr>
              <a:srgbClr val="FFC000"/>
            </a:fgClr>
            <a:bgClr>
              <a:schemeClr val="bg1"/>
            </a:bgClr>
          </a:patt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68" name="Freeform 108"/>
          <p:cNvSpPr>
            <a:spLocks/>
          </p:cNvSpPr>
          <p:nvPr/>
        </p:nvSpPr>
        <p:spPr bwMode="auto">
          <a:xfrm>
            <a:off x="1793875" y="2933700"/>
            <a:ext cx="927100" cy="1174750"/>
          </a:xfrm>
          <a:custGeom>
            <a:avLst/>
            <a:gdLst>
              <a:gd name="T0" fmla="*/ 2147483647 w 448"/>
              <a:gd name="T1" fmla="*/ 2147483647 h 568"/>
              <a:gd name="T2" fmla="*/ 2147483647 w 448"/>
              <a:gd name="T3" fmla="*/ 2147483647 h 568"/>
              <a:gd name="T4" fmla="*/ 2147483647 w 448"/>
              <a:gd name="T5" fmla="*/ 2147483647 h 568"/>
              <a:gd name="T6" fmla="*/ 2147483647 w 448"/>
              <a:gd name="T7" fmla="*/ 2147483647 h 568"/>
              <a:gd name="T8" fmla="*/ 2147483647 w 448"/>
              <a:gd name="T9" fmla="*/ 2147483647 h 568"/>
              <a:gd name="T10" fmla="*/ 2147483647 w 448"/>
              <a:gd name="T11" fmla="*/ 2147483647 h 568"/>
              <a:gd name="T12" fmla="*/ 2147483647 w 448"/>
              <a:gd name="T13" fmla="*/ 0 h 568"/>
              <a:gd name="T14" fmla="*/ 2147483647 w 448"/>
              <a:gd name="T15" fmla="*/ 0 h 568"/>
              <a:gd name="T16" fmla="*/ 0 w 448"/>
              <a:gd name="T17" fmla="*/ 2147483647 h 568"/>
              <a:gd name="T18" fmla="*/ 0 w 448"/>
              <a:gd name="T19" fmla="*/ 2147483647 h 568"/>
              <a:gd name="T20" fmla="*/ 2147483647 w 448"/>
              <a:gd name="T21" fmla="*/ 2147483647 h 568"/>
              <a:gd name="T22" fmla="*/ 2147483647 w 448"/>
              <a:gd name="T23" fmla="*/ 2147483647 h 568"/>
              <a:gd name="T24" fmla="*/ 2147483647 w 448"/>
              <a:gd name="T25" fmla="*/ 2147483647 h 568"/>
              <a:gd name="T26" fmla="*/ 0 60000 65536"/>
              <a:gd name="T27" fmla="*/ 0 60000 65536"/>
              <a:gd name="T28" fmla="*/ 0 60000 65536"/>
              <a:gd name="T29" fmla="*/ 0 60000 65536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w 448"/>
              <a:gd name="T40" fmla="*/ 0 h 568"/>
              <a:gd name="T41" fmla="*/ 448 w 448"/>
              <a:gd name="T42" fmla="*/ 568 h 568"/>
            </a:gdLst>
            <a:ahLst/>
            <a:cxnLst>
              <a:cxn ang="T26">
                <a:pos x="T0" y="T1"/>
              </a:cxn>
              <a:cxn ang="T27">
                <a:pos x="T2" y="T3"/>
              </a:cxn>
              <a:cxn ang="T28">
                <a:pos x="T4" y="T5"/>
              </a:cxn>
              <a:cxn ang="T29">
                <a:pos x="T6" y="T7"/>
              </a:cxn>
              <a:cxn ang="T30">
                <a:pos x="T8" y="T9"/>
              </a:cxn>
              <a:cxn ang="T31">
                <a:pos x="T10" y="T11"/>
              </a:cxn>
              <a:cxn ang="T32">
                <a:pos x="T12" y="T13"/>
              </a:cxn>
              <a:cxn ang="T33">
                <a:pos x="T14" y="T15"/>
              </a:cxn>
              <a:cxn ang="T34">
                <a:pos x="T16" y="T17"/>
              </a:cxn>
              <a:cxn ang="T35">
                <a:pos x="T18" y="T19"/>
              </a:cxn>
              <a:cxn ang="T36">
                <a:pos x="T20" y="T21"/>
              </a:cxn>
              <a:cxn ang="T37">
                <a:pos x="T22" y="T23"/>
              </a:cxn>
              <a:cxn ang="T38">
                <a:pos x="T24" y="T25"/>
              </a:cxn>
            </a:cxnLst>
            <a:rect l="T39" t="T40" r="T41" b="T42"/>
            <a:pathLst>
              <a:path w="448" h="568">
                <a:moveTo>
                  <a:pt x="448" y="160"/>
                </a:moveTo>
                <a:lnTo>
                  <a:pt x="448" y="160"/>
                </a:lnTo>
                <a:lnTo>
                  <a:pt x="296" y="136"/>
                </a:lnTo>
                <a:lnTo>
                  <a:pt x="312" y="40"/>
                </a:lnTo>
                <a:lnTo>
                  <a:pt x="96" y="0"/>
                </a:lnTo>
                <a:lnTo>
                  <a:pt x="0" y="504"/>
                </a:lnTo>
                <a:lnTo>
                  <a:pt x="392" y="568"/>
                </a:lnTo>
                <a:lnTo>
                  <a:pt x="448" y="160"/>
                </a:lnTo>
                <a:close/>
              </a:path>
            </a:pathLst>
          </a:custGeom>
          <a:pattFill prst="wdUpDiag">
            <a:fgClr>
              <a:srgbClr val="FFC000"/>
            </a:fgClr>
            <a:bgClr>
              <a:schemeClr val="bg1"/>
            </a:bgClr>
          </a:patt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69" name="Freeform 109"/>
          <p:cNvSpPr>
            <a:spLocks/>
          </p:cNvSpPr>
          <p:nvPr/>
        </p:nvSpPr>
        <p:spPr bwMode="auto">
          <a:xfrm>
            <a:off x="1479550" y="3975100"/>
            <a:ext cx="1125538" cy="1308100"/>
          </a:xfrm>
          <a:custGeom>
            <a:avLst/>
            <a:gdLst>
              <a:gd name="T0" fmla="*/ 2147483647 w 544"/>
              <a:gd name="T1" fmla="*/ 2147483647 h 632"/>
              <a:gd name="T2" fmla="*/ 2147483647 w 544"/>
              <a:gd name="T3" fmla="*/ 2147483647 h 632"/>
              <a:gd name="T4" fmla="*/ 2147483647 w 544"/>
              <a:gd name="T5" fmla="*/ 2147483647 h 632"/>
              <a:gd name="T6" fmla="*/ 2147483647 w 544"/>
              <a:gd name="T7" fmla="*/ 2147483647 h 632"/>
              <a:gd name="T8" fmla="*/ 2147483647 w 544"/>
              <a:gd name="T9" fmla="*/ 2147483647 h 632"/>
              <a:gd name="T10" fmla="*/ 2147483647 w 544"/>
              <a:gd name="T11" fmla="*/ 2147483647 h 632"/>
              <a:gd name="T12" fmla="*/ 2147483647 w 544"/>
              <a:gd name="T13" fmla="*/ 2147483647 h 632"/>
              <a:gd name="T14" fmla="*/ 2147483647 w 544"/>
              <a:gd name="T15" fmla="*/ 2147483647 h 632"/>
              <a:gd name="T16" fmla="*/ 2147483647 w 544"/>
              <a:gd name="T17" fmla="*/ 2147483647 h 632"/>
              <a:gd name="T18" fmla="*/ 2147483647 w 544"/>
              <a:gd name="T19" fmla="*/ 2147483647 h 632"/>
              <a:gd name="T20" fmla="*/ 2147483647 w 544"/>
              <a:gd name="T21" fmla="*/ 2147483647 h 632"/>
              <a:gd name="T22" fmla="*/ 2147483647 w 544"/>
              <a:gd name="T23" fmla="*/ 2147483647 h 632"/>
              <a:gd name="T24" fmla="*/ 2147483647 w 544"/>
              <a:gd name="T25" fmla="*/ 2147483647 h 632"/>
              <a:gd name="T26" fmla="*/ 2147483647 w 544"/>
              <a:gd name="T27" fmla="*/ 2147483647 h 632"/>
              <a:gd name="T28" fmla="*/ 2147483647 w 544"/>
              <a:gd name="T29" fmla="*/ 2147483647 h 632"/>
              <a:gd name="T30" fmla="*/ 2147483647 w 544"/>
              <a:gd name="T31" fmla="*/ 2147483647 h 632"/>
              <a:gd name="T32" fmla="*/ 2147483647 w 544"/>
              <a:gd name="T33" fmla="*/ 2147483647 h 632"/>
              <a:gd name="T34" fmla="*/ 2147483647 w 544"/>
              <a:gd name="T35" fmla="*/ 2147483647 h 632"/>
              <a:gd name="T36" fmla="*/ 2147483647 w 544"/>
              <a:gd name="T37" fmla="*/ 2147483647 h 632"/>
              <a:gd name="T38" fmla="*/ 2147483647 w 544"/>
              <a:gd name="T39" fmla="*/ 2147483647 h 632"/>
              <a:gd name="T40" fmla="*/ 2147483647 w 544"/>
              <a:gd name="T41" fmla="*/ 2147483647 h 632"/>
              <a:gd name="T42" fmla="*/ 2147483647 w 544"/>
              <a:gd name="T43" fmla="*/ 2147483647 h 632"/>
              <a:gd name="T44" fmla="*/ 2147483647 w 544"/>
              <a:gd name="T45" fmla="*/ 2147483647 h 632"/>
              <a:gd name="T46" fmla="*/ 2147483647 w 544"/>
              <a:gd name="T47" fmla="*/ 2147483647 h 632"/>
              <a:gd name="T48" fmla="*/ 2147483647 w 544"/>
              <a:gd name="T49" fmla="*/ 2147483647 h 632"/>
              <a:gd name="T50" fmla="*/ 2147483647 w 544"/>
              <a:gd name="T51" fmla="*/ 2147483647 h 632"/>
              <a:gd name="T52" fmla="*/ 2147483647 w 544"/>
              <a:gd name="T53" fmla="*/ 0 h 632"/>
              <a:gd name="T54" fmla="*/ 2147483647 w 544"/>
              <a:gd name="T55" fmla="*/ 2147483647 h 632"/>
              <a:gd name="T56" fmla="*/ 2147483647 w 544"/>
              <a:gd name="T57" fmla="*/ 2147483647 h 632"/>
              <a:gd name="T58" fmla="*/ 2147483647 w 544"/>
              <a:gd name="T59" fmla="*/ 2147483647 h 632"/>
              <a:gd name="T60" fmla="*/ 0 w 544"/>
              <a:gd name="T61" fmla="*/ 2147483647 h 632"/>
              <a:gd name="T62" fmla="*/ 2147483647 w 544"/>
              <a:gd name="T63" fmla="*/ 2147483647 h 632"/>
              <a:gd name="T64" fmla="*/ 2147483647 w 544"/>
              <a:gd name="T65" fmla="*/ 2147483647 h 632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w 544"/>
              <a:gd name="T100" fmla="*/ 0 h 632"/>
              <a:gd name="T101" fmla="*/ 544 w 544"/>
              <a:gd name="T102" fmla="*/ 632 h 632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T99" t="T100" r="T101" b="T102"/>
            <a:pathLst>
              <a:path w="544" h="632">
                <a:moveTo>
                  <a:pt x="24" y="416"/>
                </a:moveTo>
                <a:lnTo>
                  <a:pt x="32" y="416"/>
                </a:lnTo>
                <a:lnTo>
                  <a:pt x="32" y="392"/>
                </a:lnTo>
                <a:lnTo>
                  <a:pt x="24" y="384"/>
                </a:lnTo>
                <a:lnTo>
                  <a:pt x="24" y="368"/>
                </a:lnTo>
                <a:lnTo>
                  <a:pt x="24" y="360"/>
                </a:lnTo>
                <a:lnTo>
                  <a:pt x="24" y="352"/>
                </a:lnTo>
                <a:lnTo>
                  <a:pt x="40" y="344"/>
                </a:lnTo>
                <a:lnTo>
                  <a:pt x="48" y="336"/>
                </a:lnTo>
                <a:lnTo>
                  <a:pt x="48" y="320"/>
                </a:lnTo>
                <a:lnTo>
                  <a:pt x="48" y="312"/>
                </a:lnTo>
                <a:lnTo>
                  <a:pt x="48" y="304"/>
                </a:lnTo>
                <a:lnTo>
                  <a:pt x="48" y="296"/>
                </a:lnTo>
                <a:lnTo>
                  <a:pt x="72" y="280"/>
                </a:lnTo>
                <a:lnTo>
                  <a:pt x="88" y="280"/>
                </a:lnTo>
                <a:lnTo>
                  <a:pt x="88" y="272"/>
                </a:lnTo>
                <a:lnTo>
                  <a:pt x="88" y="264"/>
                </a:lnTo>
                <a:lnTo>
                  <a:pt x="80" y="248"/>
                </a:lnTo>
                <a:lnTo>
                  <a:pt x="80" y="232"/>
                </a:lnTo>
                <a:lnTo>
                  <a:pt x="64" y="208"/>
                </a:lnTo>
                <a:lnTo>
                  <a:pt x="64" y="200"/>
                </a:lnTo>
                <a:lnTo>
                  <a:pt x="64" y="184"/>
                </a:lnTo>
                <a:lnTo>
                  <a:pt x="72" y="176"/>
                </a:lnTo>
                <a:lnTo>
                  <a:pt x="72" y="168"/>
                </a:lnTo>
                <a:lnTo>
                  <a:pt x="72" y="152"/>
                </a:lnTo>
                <a:lnTo>
                  <a:pt x="72" y="144"/>
                </a:lnTo>
                <a:lnTo>
                  <a:pt x="80" y="136"/>
                </a:lnTo>
                <a:lnTo>
                  <a:pt x="80" y="104"/>
                </a:lnTo>
                <a:lnTo>
                  <a:pt x="80" y="88"/>
                </a:lnTo>
                <a:lnTo>
                  <a:pt x="80" y="80"/>
                </a:lnTo>
                <a:lnTo>
                  <a:pt x="88" y="80"/>
                </a:lnTo>
                <a:lnTo>
                  <a:pt x="88" y="72"/>
                </a:lnTo>
                <a:lnTo>
                  <a:pt x="96" y="72"/>
                </a:lnTo>
                <a:lnTo>
                  <a:pt x="96" y="80"/>
                </a:lnTo>
                <a:lnTo>
                  <a:pt x="112" y="80"/>
                </a:lnTo>
                <a:lnTo>
                  <a:pt x="112" y="88"/>
                </a:lnTo>
                <a:lnTo>
                  <a:pt x="120" y="96"/>
                </a:lnTo>
                <a:lnTo>
                  <a:pt x="128" y="96"/>
                </a:lnTo>
                <a:lnTo>
                  <a:pt x="136" y="80"/>
                </a:lnTo>
                <a:lnTo>
                  <a:pt x="136" y="72"/>
                </a:lnTo>
                <a:lnTo>
                  <a:pt x="152" y="0"/>
                </a:lnTo>
                <a:lnTo>
                  <a:pt x="544" y="64"/>
                </a:lnTo>
                <a:lnTo>
                  <a:pt x="464" y="632"/>
                </a:lnTo>
                <a:lnTo>
                  <a:pt x="296" y="608"/>
                </a:lnTo>
                <a:lnTo>
                  <a:pt x="0" y="440"/>
                </a:lnTo>
                <a:lnTo>
                  <a:pt x="16" y="416"/>
                </a:lnTo>
                <a:lnTo>
                  <a:pt x="24" y="416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70" name="Freeform 110"/>
          <p:cNvSpPr>
            <a:spLocks/>
          </p:cNvSpPr>
          <p:nvPr/>
        </p:nvSpPr>
        <p:spPr bwMode="auto">
          <a:xfrm>
            <a:off x="1528763" y="1411288"/>
            <a:ext cx="993775" cy="1604962"/>
          </a:xfrm>
          <a:custGeom>
            <a:avLst/>
            <a:gdLst>
              <a:gd name="T0" fmla="*/ 2147483647 w 480"/>
              <a:gd name="T1" fmla="*/ 2147483647 h 776"/>
              <a:gd name="T2" fmla="*/ 2147483647 w 480"/>
              <a:gd name="T3" fmla="*/ 2147483647 h 776"/>
              <a:gd name="T4" fmla="*/ 2147483647 w 480"/>
              <a:gd name="T5" fmla="*/ 2147483647 h 776"/>
              <a:gd name="T6" fmla="*/ 2147483647 w 480"/>
              <a:gd name="T7" fmla="*/ 2147483647 h 776"/>
              <a:gd name="T8" fmla="*/ 2147483647 w 480"/>
              <a:gd name="T9" fmla="*/ 2147483647 h 776"/>
              <a:gd name="T10" fmla="*/ 2147483647 w 480"/>
              <a:gd name="T11" fmla="*/ 2147483647 h 776"/>
              <a:gd name="T12" fmla="*/ 2147483647 w 480"/>
              <a:gd name="T13" fmla="*/ 2147483647 h 776"/>
              <a:gd name="T14" fmla="*/ 2147483647 w 480"/>
              <a:gd name="T15" fmla="*/ 2147483647 h 776"/>
              <a:gd name="T16" fmla="*/ 2147483647 w 480"/>
              <a:gd name="T17" fmla="*/ 2147483647 h 776"/>
              <a:gd name="T18" fmla="*/ 2147483647 w 480"/>
              <a:gd name="T19" fmla="*/ 2147483647 h 776"/>
              <a:gd name="T20" fmla="*/ 2147483647 w 480"/>
              <a:gd name="T21" fmla="*/ 2147483647 h 776"/>
              <a:gd name="T22" fmla="*/ 2147483647 w 480"/>
              <a:gd name="T23" fmla="*/ 2147483647 h 776"/>
              <a:gd name="T24" fmla="*/ 2147483647 w 480"/>
              <a:gd name="T25" fmla="*/ 2147483647 h 776"/>
              <a:gd name="T26" fmla="*/ 2147483647 w 480"/>
              <a:gd name="T27" fmla="*/ 2147483647 h 776"/>
              <a:gd name="T28" fmla="*/ 2147483647 w 480"/>
              <a:gd name="T29" fmla="*/ 2147483647 h 776"/>
              <a:gd name="T30" fmla="*/ 2147483647 w 480"/>
              <a:gd name="T31" fmla="*/ 2147483647 h 776"/>
              <a:gd name="T32" fmla="*/ 2147483647 w 480"/>
              <a:gd name="T33" fmla="*/ 2147483647 h 776"/>
              <a:gd name="T34" fmla="*/ 2147483647 w 480"/>
              <a:gd name="T35" fmla="*/ 2147483647 h 776"/>
              <a:gd name="T36" fmla="*/ 2147483647 w 480"/>
              <a:gd name="T37" fmla="*/ 2147483647 h 776"/>
              <a:gd name="T38" fmla="*/ 2147483647 w 480"/>
              <a:gd name="T39" fmla="*/ 2147483647 h 776"/>
              <a:gd name="T40" fmla="*/ 2147483647 w 480"/>
              <a:gd name="T41" fmla="*/ 2147483647 h 776"/>
              <a:gd name="T42" fmla="*/ 2147483647 w 480"/>
              <a:gd name="T43" fmla="*/ 2147483647 h 776"/>
              <a:gd name="T44" fmla="*/ 2147483647 w 480"/>
              <a:gd name="T45" fmla="*/ 2147483647 h 776"/>
              <a:gd name="T46" fmla="*/ 2147483647 w 480"/>
              <a:gd name="T47" fmla="*/ 2147483647 h 776"/>
              <a:gd name="T48" fmla="*/ 2147483647 w 480"/>
              <a:gd name="T49" fmla="*/ 2147483647 h 776"/>
              <a:gd name="T50" fmla="*/ 2147483647 w 480"/>
              <a:gd name="T51" fmla="*/ 2147483647 h 776"/>
              <a:gd name="T52" fmla="*/ 2147483647 w 480"/>
              <a:gd name="T53" fmla="*/ 2147483647 h 776"/>
              <a:gd name="T54" fmla="*/ 2147483647 w 480"/>
              <a:gd name="T55" fmla="*/ 2147483647 h 776"/>
              <a:gd name="T56" fmla="*/ 2147483647 w 480"/>
              <a:gd name="T57" fmla="*/ 2147483647 h 776"/>
              <a:gd name="T58" fmla="*/ 2147483647 w 480"/>
              <a:gd name="T59" fmla="*/ 2147483647 h 776"/>
              <a:gd name="T60" fmla="*/ 2147483647 w 480"/>
              <a:gd name="T61" fmla="*/ 2147483647 h 776"/>
              <a:gd name="T62" fmla="*/ 2147483647 w 480"/>
              <a:gd name="T63" fmla="*/ 2147483647 h 776"/>
              <a:gd name="T64" fmla="*/ 2147483647 w 480"/>
              <a:gd name="T65" fmla="*/ 2147483647 h 776"/>
              <a:gd name="T66" fmla="*/ 2147483647 w 480"/>
              <a:gd name="T67" fmla="*/ 2147483647 h 776"/>
              <a:gd name="T68" fmla="*/ 2147483647 w 480"/>
              <a:gd name="T69" fmla="*/ 2147483647 h 776"/>
              <a:gd name="T70" fmla="*/ 2147483647 w 480"/>
              <a:gd name="T71" fmla="*/ 2147483647 h 776"/>
              <a:gd name="T72" fmla="*/ 2147483647 w 480"/>
              <a:gd name="T73" fmla="*/ 2147483647 h 776"/>
              <a:gd name="T74" fmla="*/ 0 w 480"/>
              <a:gd name="T75" fmla="*/ 2147483647 h 776"/>
              <a:gd name="T76" fmla="*/ 2147483647 w 480"/>
              <a:gd name="T77" fmla="*/ 2147483647 h 776"/>
              <a:gd name="T78" fmla="*/ 2147483647 w 480"/>
              <a:gd name="T79" fmla="*/ 2147483647 h 776"/>
              <a:gd name="T80" fmla="*/ 2147483647 w 480"/>
              <a:gd name="T81" fmla="*/ 2147483647 h 776"/>
              <a:gd name="T82" fmla="*/ 2147483647 w 480"/>
              <a:gd name="T83" fmla="*/ 2147483647 h 776"/>
              <a:gd name="T84" fmla="*/ 2147483647 w 480"/>
              <a:gd name="T85" fmla="*/ 2147483647 h 776"/>
              <a:gd name="T86" fmla="*/ 2147483647 w 480"/>
              <a:gd name="T87" fmla="*/ 2147483647 h 776"/>
              <a:gd name="T88" fmla="*/ 2147483647 w 480"/>
              <a:gd name="T89" fmla="*/ 2147483647 h 776"/>
              <a:gd name="T90" fmla="*/ 2147483647 w 480"/>
              <a:gd name="T91" fmla="*/ 2147483647 h 776"/>
              <a:gd name="T92" fmla="*/ 2147483647 w 480"/>
              <a:gd name="T93" fmla="*/ 2147483647 h 776"/>
              <a:gd name="T94" fmla="*/ 2147483647 w 480"/>
              <a:gd name="T95" fmla="*/ 2147483647 h 776"/>
              <a:gd name="T96" fmla="*/ 2147483647 w 480"/>
              <a:gd name="T97" fmla="*/ 2147483647 h 776"/>
              <a:gd name="T98" fmla="*/ 2147483647 w 480"/>
              <a:gd name="T99" fmla="*/ 0 h 776"/>
              <a:gd name="T100" fmla="*/ 2147483647 w 480"/>
              <a:gd name="T101" fmla="*/ 2147483647 h 77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w 480"/>
              <a:gd name="T154" fmla="*/ 0 h 776"/>
              <a:gd name="T155" fmla="*/ 480 w 480"/>
              <a:gd name="T156" fmla="*/ 776 h 776"/>
            </a:gdLst>
            <a:ahLst/>
            <a:cxnLst>
              <a:cxn ang="T102">
                <a:pos x="T0" y="T1"/>
              </a:cxn>
              <a:cxn ang="T103">
                <a:pos x="T2" y="T3"/>
              </a:cxn>
              <a:cxn ang="T104">
                <a:pos x="T4" y="T5"/>
              </a:cxn>
              <a:cxn ang="T105">
                <a:pos x="T6" y="T7"/>
              </a:cxn>
              <a:cxn ang="T106">
                <a:pos x="T8" y="T9"/>
              </a:cxn>
              <a:cxn ang="T107">
                <a:pos x="T10" y="T11"/>
              </a:cxn>
              <a:cxn ang="T108">
                <a:pos x="T12" y="T13"/>
              </a:cxn>
              <a:cxn ang="T109">
                <a:pos x="T14" y="T15"/>
              </a:cxn>
              <a:cxn ang="T110">
                <a:pos x="T16" y="T17"/>
              </a:cxn>
              <a:cxn ang="T111">
                <a:pos x="T18" y="T19"/>
              </a:cxn>
              <a:cxn ang="T112">
                <a:pos x="T20" y="T21"/>
              </a:cxn>
              <a:cxn ang="T113">
                <a:pos x="T22" y="T23"/>
              </a:cxn>
              <a:cxn ang="T114">
                <a:pos x="T24" y="T25"/>
              </a:cxn>
              <a:cxn ang="T115">
                <a:pos x="T26" y="T27"/>
              </a:cxn>
              <a:cxn ang="T116">
                <a:pos x="T28" y="T29"/>
              </a:cxn>
              <a:cxn ang="T117">
                <a:pos x="T30" y="T31"/>
              </a:cxn>
              <a:cxn ang="T118">
                <a:pos x="T32" y="T33"/>
              </a:cxn>
              <a:cxn ang="T119">
                <a:pos x="T34" y="T35"/>
              </a:cxn>
              <a:cxn ang="T120">
                <a:pos x="T36" y="T37"/>
              </a:cxn>
              <a:cxn ang="T121">
                <a:pos x="T38" y="T39"/>
              </a:cxn>
              <a:cxn ang="T122">
                <a:pos x="T40" y="T41"/>
              </a:cxn>
              <a:cxn ang="T123">
                <a:pos x="T42" y="T43"/>
              </a:cxn>
              <a:cxn ang="T124">
                <a:pos x="T44" y="T45"/>
              </a:cxn>
              <a:cxn ang="T125">
                <a:pos x="T46" y="T47"/>
              </a:cxn>
              <a:cxn ang="T126">
                <a:pos x="T48" y="T49"/>
              </a:cxn>
              <a:cxn ang="T127">
                <a:pos x="T50" y="T51"/>
              </a:cxn>
              <a:cxn ang="T128">
                <a:pos x="T52" y="T53"/>
              </a:cxn>
              <a:cxn ang="T129">
                <a:pos x="T54" y="T55"/>
              </a:cxn>
              <a:cxn ang="T130">
                <a:pos x="T56" y="T57"/>
              </a:cxn>
              <a:cxn ang="T131">
                <a:pos x="T58" y="T59"/>
              </a:cxn>
              <a:cxn ang="T132">
                <a:pos x="T60" y="T61"/>
              </a:cxn>
              <a:cxn ang="T133">
                <a:pos x="T62" y="T63"/>
              </a:cxn>
              <a:cxn ang="T134">
                <a:pos x="T64" y="T65"/>
              </a:cxn>
              <a:cxn ang="T135">
                <a:pos x="T66" y="T67"/>
              </a:cxn>
              <a:cxn ang="T136">
                <a:pos x="T68" y="T69"/>
              </a:cxn>
              <a:cxn ang="T137">
                <a:pos x="T70" y="T71"/>
              </a:cxn>
              <a:cxn ang="T138">
                <a:pos x="T72" y="T73"/>
              </a:cxn>
              <a:cxn ang="T139">
                <a:pos x="T74" y="T75"/>
              </a:cxn>
              <a:cxn ang="T140">
                <a:pos x="T76" y="T77"/>
              </a:cxn>
              <a:cxn ang="T141">
                <a:pos x="T78" y="T79"/>
              </a:cxn>
              <a:cxn ang="T142">
                <a:pos x="T80" y="T81"/>
              </a:cxn>
              <a:cxn ang="T143">
                <a:pos x="T82" y="T83"/>
              </a:cxn>
              <a:cxn ang="T144">
                <a:pos x="T84" y="T85"/>
              </a:cxn>
              <a:cxn ang="T145">
                <a:pos x="T86" y="T87"/>
              </a:cxn>
              <a:cxn ang="T146">
                <a:pos x="T88" y="T89"/>
              </a:cxn>
              <a:cxn ang="T147">
                <a:pos x="T90" y="T91"/>
              </a:cxn>
              <a:cxn ang="T148">
                <a:pos x="T92" y="T93"/>
              </a:cxn>
              <a:cxn ang="T149">
                <a:pos x="T94" y="T95"/>
              </a:cxn>
              <a:cxn ang="T150">
                <a:pos x="T96" y="T97"/>
              </a:cxn>
              <a:cxn ang="T151">
                <a:pos x="T98" y="T99"/>
              </a:cxn>
              <a:cxn ang="T152">
                <a:pos x="T100" y="T101"/>
              </a:cxn>
            </a:cxnLst>
            <a:rect l="T153" t="T154" r="T155" b="T156"/>
            <a:pathLst>
              <a:path w="480" h="776">
                <a:moveTo>
                  <a:pt x="200" y="112"/>
                </a:moveTo>
                <a:lnTo>
                  <a:pt x="200" y="112"/>
                </a:lnTo>
                <a:lnTo>
                  <a:pt x="208" y="128"/>
                </a:lnTo>
                <a:lnTo>
                  <a:pt x="216" y="152"/>
                </a:lnTo>
                <a:lnTo>
                  <a:pt x="216" y="160"/>
                </a:lnTo>
                <a:lnTo>
                  <a:pt x="208" y="160"/>
                </a:lnTo>
                <a:lnTo>
                  <a:pt x="216" y="168"/>
                </a:lnTo>
                <a:lnTo>
                  <a:pt x="208" y="168"/>
                </a:lnTo>
                <a:lnTo>
                  <a:pt x="208" y="176"/>
                </a:lnTo>
                <a:lnTo>
                  <a:pt x="224" y="184"/>
                </a:lnTo>
                <a:lnTo>
                  <a:pt x="224" y="192"/>
                </a:lnTo>
                <a:lnTo>
                  <a:pt x="240" y="192"/>
                </a:lnTo>
                <a:lnTo>
                  <a:pt x="248" y="232"/>
                </a:lnTo>
                <a:lnTo>
                  <a:pt x="248" y="248"/>
                </a:lnTo>
                <a:lnTo>
                  <a:pt x="256" y="248"/>
                </a:lnTo>
                <a:lnTo>
                  <a:pt x="256" y="256"/>
                </a:lnTo>
                <a:lnTo>
                  <a:pt x="264" y="256"/>
                </a:lnTo>
                <a:lnTo>
                  <a:pt x="272" y="264"/>
                </a:lnTo>
                <a:lnTo>
                  <a:pt x="288" y="264"/>
                </a:lnTo>
                <a:lnTo>
                  <a:pt x="288" y="272"/>
                </a:lnTo>
                <a:lnTo>
                  <a:pt x="280" y="288"/>
                </a:lnTo>
                <a:lnTo>
                  <a:pt x="280" y="296"/>
                </a:lnTo>
                <a:lnTo>
                  <a:pt x="272" y="304"/>
                </a:lnTo>
                <a:lnTo>
                  <a:pt x="272" y="312"/>
                </a:lnTo>
                <a:lnTo>
                  <a:pt x="272" y="320"/>
                </a:lnTo>
                <a:lnTo>
                  <a:pt x="264" y="328"/>
                </a:lnTo>
                <a:lnTo>
                  <a:pt x="272" y="336"/>
                </a:lnTo>
                <a:lnTo>
                  <a:pt x="264" y="344"/>
                </a:lnTo>
                <a:lnTo>
                  <a:pt x="256" y="344"/>
                </a:lnTo>
                <a:lnTo>
                  <a:pt x="256" y="360"/>
                </a:lnTo>
                <a:lnTo>
                  <a:pt x="256" y="368"/>
                </a:lnTo>
                <a:lnTo>
                  <a:pt x="256" y="376"/>
                </a:lnTo>
                <a:lnTo>
                  <a:pt x="264" y="376"/>
                </a:lnTo>
                <a:lnTo>
                  <a:pt x="264" y="384"/>
                </a:lnTo>
                <a:lnTo>
                  <a:pt x="280" y="384"/>
                </a:lnTo>
                <a:lnTo>
                  <a:pt x="296" y="368"/>
                </a:lnTo>
                <a:lnTo>
                  <a:pt x="304" y="368"/>
                </a:lnTo>
                <a:lnTo>
                  <a:pt x="304" y="384"/>
                </a:lnTo>
                <a:lnTo>
                  <a:pt x="304" y="392"/>
                </a:lnTo>
                <a:lnTo>
                  <a:pt x="304" y="408"/>
                </a:lnTo>
                <a:lnTo>
                  <a:pt x="312" y="424"/>
                </a:lnTo>
                <a:lnTo>
                  <a:pt x="320" y="440"/>
                </a:lnTo>
                <a:lnTo>
                  <a:pt x="320" y="448"/>
                </a:lnTo>
                <a:lnTo>
                  <a:pt x="312" y="448"/>
                </a:lnTo>
                <a:lnTo>
                  <a:pt x="312" y="456"/>
                </a:lnTo>
                <a:lnTo>
                  <a:pt x="320" y="464"/>
                </a:lnTo>
                <a:lnTo>
                  <a:pt x="328" y="464"/>
                </a:lnTo>
                <a:lnTo>
                  <a:pt x="336" y="480"/>
                </a:lnTo>
                <a:lnTo>
                  <a:pt x="336" y="488"/>
                </a:lnTo>
                <a:lnTo>
                  <a:pt x="344" y="512"/>
                </a:lnTo>
                <a:lnTo>
                  <a:pt x="344" y="520"/>
                </a:lnTo>
                <a:lnTo>
                  <a:pt x="352" y="520"/>
                </a:lnTo>
                <a:lnTo>
                  <a:pt x="352" y="512"/>
                </a:lnTo>
                <a:lnTo>
                  <a:pt x="360" y="504"/>
                </a:lnTo>
                <a:lnTo>
                  <a:pt x="368" y="504"/>
                </a:lnTo>
                <a:lnTo>
                  <a:pt x="376" y="512"/>
                </a:lnTo>
                <a:lnTo>
                  <a:pt x="384" y="512"/>
                </a:lnTo>
                <a:lnTo>
                  <a:pt x="392" y="504"/>
                </a:lnTo>
                <a:lnTo>
                  <a:pt x="400" y="504"/>
                </a:lnTo>
                <a:lnTo>
                  <a:pt x="400" y="512"/>
                </a:lnTo>
                <a:lnTo>
                  <a:pt x="408" y="512"/>
                </a:lnTo>
                <a:lnTo>
                  <a:pt x="424" y="504"/>
                </a:lnTo>
                <a:lnTo>
                  <a:pt x="432" y="512"/>
                </a:lnTo>
                <a:lnTo>
                  <a:pt x="440" y="512"/>
                </a:lnTo>
                <a:lnTo>
                  <a:pt x="448" y="512"/>
                </a:lnTo>
                <a:lnTo>
                  <a:pt x="456" y="496"/>
                </a:lnTo>
                <a:lnTo>
                  <a:pt x="464" y="496"/>
                </a:lnTo>
                <a:lnTo>
                  <a:pt x="472" y="512"/>
                </a:lnTo>
                <a:lnTo>
                  <a:pt x="480" y="528"/>
                </a:lnTo>
                <a:lnTo>
                  <a:pt x="440" y="776"/>
                </a:lnTo>
                <a:lnTo>
                  <a:pt x="224" y="736"/>
                </a:lnTo>
                <a:lnTo>
                  <a:pt x="176" y="728"/>
                </a:lnTo>
                <a:lnTo>
                  <a:pt x="72" y="704"/>
                </a:lnTo>
                <a:lnTo>
                  <a:pt x="0" y="688"/>
                </a:lnTo>
                <a:lnTo>
                  <a:pt x="40" y="536"/>
                </a:lnTo>
                <a:lnTo>
                  <a:pt x="40" y="520"/>
                </a:lnTo>
                <a:lnTo>
                  <a:pt x="56" y="496"/>
                </a:lnTo>
                <a:lnTo>
                  <a:pt x="56" y="488"/>
                </a:lnTo>
                <a:lnTo>
                  <a:pt x="56" y="480"/>
                </a:lnTo>
                <a:lnTo>
                  <a:pt x="56" y="472"/>
                </a:lnTo>
                <a:lnTo>
                  <a:pt x="40" y="464"/>
                </a:lnTo>
                <a:lnTo>
                  <a:pt x="40" y="456"/>
                </a:lnTo>
                <a:lnTo>
                  <a:pt x="48" y="448"/>
                </a:lnTo>
                <a:lnTo>
                  <a:pt x="48" y="432"/>
                </a:lnTo>
                <a:lnTo>
                  <a:pt x="72" y="408"/>
                </a:lnTo>
                <a:lnTo>
                  <a:pt x="80" y="400"/>
                </a:lnTo>
                <a:lnTo>
                  <a:pt x="80" y="392"/>
                </a:lnTo>
                <a:lnTo>
                  <a:pt x="120" y="344"/>
                </a:lnTo>
                <a:lnTo>
                  <a:pt x="120" y="336"/>
                </a:lnTo>
                <a:lnTo>
                  <a:pt x="120" y="328"/>
                </a:lnTo>
                <a:lnTo>
                  <a:pt x="112" y="320"/>
                </a:lnTo>
                <a:lnTo>
                  <a:pt x="96" y="296"/>
                </a:lnTo>
                <a:lnTo>
                  <a:pt x="96" y="288"/>
                </a:lnTo>
                <a:lnTo>
                  <a:pt x="104" y="280"/>
                </a:lnTo>
                <a:lnTo>
                  <a:pt x="104" y="272"/>
                </a:lnTo>
                <a:lnTo>
                  <a:pt x="96" y="256"/>
                </a:lnTo>
                <a:lnTo>
                  <a:pt x="104" y="248"/>
                </a:lnTo>
                <a:lnTo>
                  <a:pt x="152" y="0"/>
                </a:lnTo>
                <a:lnTo>
                  <a:pt x="216" y="16"/>
                </a:lnTo>
                <a:lnTo>
                  <a:pt x="200" y="112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71" name="Freeform 111"/>
          <p:cNvSpPr>
            <a:spLocks/>
          </p:cNvSpPr>
          <p:nvPr/>
        </p:nvSpPr>
        <p:spPr bwMode="auto">
          <a:xfrm>
            <a:off x="2406650" y="2387600"/>
            <a:ext cx="1157288" cy="958850"/>
          </a:xfrm>
          <a:custGeom>
            <a:avLst/>
            <a:gdLst>
              <a:gd name="T0" fmla="*/ 2147483647 w 560"/>
              <a:gd name="T1" fmla="*/ 2147483647 h 464"/>
              <a:gd name="T2" fmla="*/ 2147483647 w 560"/>
              <a:gd name="T3" fmla="*/ 2147483647 h 464"/>
              <a:gd name="T4" fmla="*/ 0 w 560"/>
              <a:gd name="T5" fmla="*/ 2147483647 h 464"/>
              <a:gd name="T6" fmla="*/ 0 w 560"/>
              <a:gd name="T7" fmla="*/ 2147483647 h 464"/>
              <a:gd name="T8" fmla="*/ 2147483647 w 560"/>
              <a:gd name="T9" fmla="*/ 2147483647 h 464"/>
              <a:gd name="T10" fmla="*/ 2147483647 w 560"/>
              <a:gd name="T11" fmla="*/ 2147483647 h 464"/>
              <a:gd name="T12" fmla="*/ 2147483647 w 560"/>
              <a:gd name="T13" fmla="*/ 0 h 464"/>
              <a:gd name="T14" fmla="*/ 2147483647 w 560"/>
              <a:gd name="T15" fmla="*/ 0 h 464"/>
              <a:gd name="T16" fmla="*/ 2147483647 w 560"/>
              <a:gd name="T17" fmla="*/ 2147483647 h 464"/>
              <a:gd name="T18" fmla="*/ 2147483647 w 560"/>
              <a:gd name="T19" fmla="*/ 2147483647 h 464"/>
              <a:gd name="T20" fmla="*/ 2147483647 w 560"/>
              <a:gd name="T21" fmla="*/ 2147483647 h 464"/>
              <a:gd name="T22" fmla="*/ 2147483647 w 560"/>
              <a:gd name="T23" fmla="*/ 2147483647 h 464"/>
              <a:gd name="T24" fmla="*/ 2147483647 w 560"/>
              <a:gd name="T25" fmla="*/ 2147483647 h 464"/>
              <a:gd name="T26" fmla="*/ 2147483647 w 560"/>
              <a:gd name="T27" fmla="*/ 2147483647 h 464"/>
              <a:gd name="T28" fmla="*/ 2147483647 w 560"/>
              <a:gd name="T29" fmla="*/ 2147483647 h 464"/>
              <a:gd name="T30" fmla="*/ 2147483647 w 560"/>
              <a:gd name="T31" fmla="*/ 2147483647 h 464"/>
              <a:gd name="T32" fmla="*/ 2147483647 w 560"/>
              <a:gd name="T33" fmla="*/ 2147483647 h 464"/>
              <a:gd name="T34" fmla="*/ 2147483647 w 560"/>
              <a:gd name="T35" fmla="*/ 2147483647 h 464"/>
              <a:gd name="T36" fmla="*/ 2147483647 w 560"/>
              <a:gd name="T37" fmla="*/ 2147483647 h 464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w 560"/>
              <a:gd name="T58" fmla="*/ 0 h 464"/>
              <a:gd name="T59" fmla="*/ 560 w 560"/>
              <a:gd name="T60" fmla="*/ 464 h 464"/>
            </a:gdLst>
            <a:ahLst/>
            <a:cxnLst>
              <a:cxn ang="T38">
                <a:pos x="T0" y="T1"/>
              </a:cxn>
              <a:cxn ang="T39">
                <a:pos x="T2" y="T3"/>
              </a:cxn>
              <a:cxn ang="T40">
                <a:pos x="T4" y="T5"/>
              </a:cxn>
              <a:cxn ang="T41">
                <a:pos x="T6" y="T7"/>
              </a:cxn>
              <a:cxn ang="T42">
                <a:pos x="T8" y="T9"/>
              </a:cxn>
              <a:cxn ang="T43">
                <a:pos x="T10" y="T11"/>
              </a:cxn>
              <a:cxn ang="T44">
                <a:pos x="T12" y="T13"/>
              </a:cxn>
              <a:cxn ang="T45">
                <a:pos x="T14" y="T15"/>
              </a:cxn>
              <a:cxn ang="T46">
                <a:pos x="T16" y="T17"/>
              </a:cxn>
              <a:cxn ang="T47">
                <a:pos x="T18" y="T19"/>
              </a:cxn>
              <a:cxn ang="T48">
                <a:pos x="T20" y="T21"/>
              </a:cxn>
              <a:cxn ang="T49">
                <a:pos x="T22" y="T23"/>
              </a:cxn>
              <a:cxn ang="T50">
                <a:pos x="T24" y="T25"/>
              </a:cxn>
              <a:cxn ang="T51">
                <a:pos x="T26" y="T27"/>
              </a:cxn>
              <a:cxn ang="T52">
                <a:pos x="T28" y="T29"/>
              </a:cxn>
              <a:cxn ang="T53">
                <a:pos x="T30" y="T31"/>
              </a:cxn>
              <a:cxn ang="T54">
                <a:pos x="T32" y="T33"/>
              </a:cxn>
              <a:cxn ang="T55">
                <a:pos x="T34" y="T35"/>
              </a:cxn>
              <a:cxn ang="T56">
                <a:pos x="T36" y="T37"/>
              </a:cxn>
            </a:cxnLst>
            <a:rect l="T57" t="T58" r="T59" b="T60"/>
            <a:pathLst>
              <a:path w="560" h="464">
                <a:moveTo>
                  <a:pt x="144" y="424"/>
                </a:moveTo>
                <a:lnTo>
                  <a:pt x="32" y="408"/>
                </a:lnTo>
                <a:lnTo>
                  <a:pt x="0" y="400"/>
                </a:lnTo>
                <a:lnTo>
                  <a:pt x="16" y="304"/>
                </a:lnTo>
                <a:lnTo>
                  <a:pt x="56" y="56"/>
                </a:lnTo>
                <a:lnTo>
                  <a:pt x="64" y="0"/>
                </a:lnTo>
                <a:lnTo>
                  <a:pt x="144" y="16"/>
                </a:lnTo>
                <a:lnTo>
                  <a:pt x="344" y="40"/>
                </a:lnTo>
                <a:lnTo>
                  <a:pt x="560" y="64"/>
                </a:lnTo>
                <a:lnTo>
                  <a:pt x="544" y="264"/>
                </a:lnTo>
                <a:lnTo>
                  <a:pt x="520" y="464"/>
                </a:lnTo>
                <a:lnTo>
                  <a:pt x="480" y="464"/>
                </a:lnTo>
                <a:lnTo>
                  <a:pt x="344" y="448"/>
                </a:lnTo>
                <a:lnTo>
                  <a:pt x="160" y="424"/>
                </a:lnTo>
                <a:lnTo>
                  <a:pt x="144" y="424"/>
                </a:lnTo>
                <a:close/>
              </a:path>
            </a:pathLst>
          </a:custGeom>
          <a:pattFill prst="wdUpDiag">
            <a:fgClr>
              <a:srgbClr val="FFC000"/>
            </a:fgClr>
            <a:bgClr>
              <a:schemeClr val="bg1"/>
            </a:bgClr>
          </a:patt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72" name="Freeform 112"/>
          <p:cNvSpPr>
            <a:spLocks/>
          </p:cNvSpPr>
          <p:nvPr/>
        </p:nvSpPr>
        <p:spPr bwMode="auto">
          <a:xfrm>
            <a:off x="2439988" y="4108450"/>
            <a:ext cx="1157287" cy="1208088"/>
          </a:xfrm>
          <a:custGeom>
            <a:avLst/>
            <a:gdLst>
              <a:gd name="T0" fmla="*/ 2147483647 w 560"/>
              <a:gd name="T1" fmla="*/ 2147483647 h 584"/>
              <a:gd name="T2" fmla="*/ 2147483647 w 560"/>
              <a:gd name="T3" fmla="*/ 2147483647 h 584"/>
              <a:gd name="T4" fmla="*/ 2147483647 w 560"/>
              <a:gd name="T5" fmla="*/ 2147483647 h 584"/>
              <a:gd name="T6" fmla="*/ 2147483647 w 560"/>
              <a:gd name="T7" fmla="*/ 2147483647 h 584"/>
              <a:gd name="T8" fmla="*/ 2147483647 w 560"/>
              <a:gd name="T9" fmla="*/ 2147483647 h 584"/>
              <a:gd name="T10" fmla="*/ 2147483647 w 560"/>
              <a:gd name="T11" fmla="*/ 2147483647 h 584"/>
              <a:gd name="T12" fmla="*/ 2147483647 w 560"/>
              <a:gd name="T13" fmla="*/ 2147483647 h 584"/>
              <a:gd name="T14" fmla="*/ 2147483647 w 560"/>
              <a:gd name="T15" fmla="*/ 2147483647 h 584"/>
              <a:gd name="T16" fmla="*/ 2147483647 w 560"/>
              <a:gd name="T17" fmla="*/ 2147483647 h 584"/>
              <a:gd name="T18" fmla="*/ 2147483647 w 560"/>
              <a:gd name="T19" fmla="*/ 2147483647 h 584"/>
              <a:gd name="T20" fmla="*/ 2147483647 w 560"/>
              <a:gd name="T21" fmla="*/ 2147483647 h 584"/>
              <a:gd name="T22" fmla="*/ 2147483647 w 560"/>
              <a:gd name="T23" fmla="*/ 2147483647 h 584"/>
              <a:gd name="T24" fmla="*/ 2147483647 w 560"/>
              <a:gd name="T25" fmla="*/ 2147483647 h 584"/>
              <a:gd name="T26" fmla="*/ 2147483647 w 560"/>
              <a:gd name="T27" fmla="*/ 2147483647 h 584"/>
              <a:gd name="T28" fmla="*/ 2147483647 w 560"/>
              <a:gd name="T29" fmla="*/ 2147483647 h 584"/>
              <a:gd name="T30" fmla="*/ 2147483647 w 560"/>
              <a:gd name="T31" fmla="*/ 2147483647 h 584"/>
              <a:gd name="T32" fmla="*/ 2147483647 w 560"/>
              <a:gd name="T33" fmla="*/ 0 h 584"/>
              <a:gd name="T34" fmla="*/ 2147483647 w 560"/>
              <a:gd name="T35" fmla="*/ 0 h 584"/>
              <a:gd name="T36" fmla="*/ 0 w 560"/>
              <a:gd name="T37" fmla="*/ 2147483647 h 584"/>
              <a:gd name="T38" fmla="*/ 0 w 560"/>
              <a:gd name="T39" fmla="*/ 2147483647 h 584"/>
              <a:gd name="T40" fmla="*/ 2147483647 w 560"/>
              <a:gd name="T41" fmla="*/ 2147483647 h 584"/>
              <a:gd name="T42" fmla="*/ 2147483647 w 560"/>
              <a:gd name="T43" fmla="*/ 2147483647 h 584"/>
              <a:gd name="T44" fmla="*/ 2147483647 w 560"/>
              <a:gd name="T45" fmla="*/ 2147483647 h 584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w 560"/>
              <a:gd name="T70" fmla="*/ 0 h 584"/>
              <a:gd name="T71" fmla="*/ 560 w 560"/>
              <a:gd name="T72" fmla="*/ 584 h 584"/>
            </a:gdLst>
            <a:ahLst/>
            <a:cxnLst>
              <a:cxn ang="T46">
                <a:pos x="T0" y="T1"/>
              </a:cxn>
              <a:cxn ang="T47">
                <a:pos x="T2" y="T3"/>
              </a:cxn>
              <a:cxn ang="T48">
                <a:pos x="T4" y="T5"/>
              </a:cxn>
              <a:cxn ang="T49">
                <a:pos x="T6" y="T7"/>
              </a:cxn>
              <a:cxn ang="T50">
                <a:pos x="T8" y="T9"/>
              </a:cxn>
              <a:cxn ang="T51">
                <a:pos x="T10" y="T11"/>
              </a:cxn>
              <a:cxn ang="T52">
                <a:pos x="T12" y="T13"/>
              </a:cxn>
              <a:cxn ang="T53">
                <a:pos x="T14" y="T15"/>
              </a:cxn>
              <a:cxn ang="T54">
                <a:pos x="T16" y="T17"/>
              </a:cxn>
              <a:cxn ang="T55">
                <a:pos x="T18" y="T19"/>
              </a:cxn>
              <a:cxn ang="T56">
                <a:pos x="T20" y="T21"/>
              </a:cxn>
              <a:cxn ang="T57">
                <a:pos x="T22" y="T23"/>
              </a:cxn>
              <a:cxn ang="T58">
                <a:pos x="T24" y="T25"/>
              </a:cxn>
              <a:cxn ang="T59">
                <a:pos x="T26" y="T27"/>
              </a:cxn>
              <a:cxn ang="T60">
                <a:pos x="T28" y="T29"/>
              </a:cxn>
              <a:cxn ang="T61">
                <a:pos x="T30" y="T31"/>
              </a:cxn>
              <a:cxn ang="T62">
                <a:pos x="T32" y="T33"/>
              </a:cxn>
              <a:cxn ang="T63">
                <a:pos x="T34" y="T35"/>
              </a:cxn>
              <a:cxn ang="T64">
                <a:pos x="T36" y="T37"/>
              </a:cxn>
              <a:cxn ang="T65">
                <a:pos x="T38" y="T39"/>
              </a:cxn>
              <a:cxn ang="T66">
                <a:pos x="T40" y="T41"/>
              </a:cxn>
              <a:cxn ang="T67">
                <a:pos x="T42" y="T43"/>
              </a:cxn>
              <a:cxn ang="T68">
                <a:pos x="T44" y="T45"/>
              </a:cxn>
            </a:cxnLst>
            <a:rect l="T69" t="T70" r="T71" b="T72"/>
            <a:pathLst>
              <a:path w="560" h="584">
                <a:moveTo>
                  <a:pt x="80" y="536"/>
                </a:moveTo>
                <a:lnTo>
                  <a:pt x="80" y="536"/>
                </a:lnTo>
                <a:lnTo>
                  <a:pt x="216" y="552"/>
                </a:lnTo>
                <a:lnTo>
                  <a:pt x="216" y="544"/>
                </a:lnTo>
                <a:lnTo>
                  <a:pt x="216" y="528"/>
                </a:lnTo>
                <a:lnTo>
                  <a:pt x="520" y="560"/>
                </a:lnTo>
                <a:lnTo>
                  <a:pt x="552" y="96"/>
                </a:lnTo>
                <a:lnTo>
                  <a:pt x="560" y="48"/>
                </a:lnTo>
                <a:lnTo>
                  <a:pt x="512" y="48"/>
                </a:lnTo>
                <a:lnTo>
                  <a:pt x="328" y="32"/>
                </a:lnTo>
                <a:lnTo>
                  <a:pt x="128" y="8"/>
                </a:lnTo>
                <a:lnTo>
                  <a:pt x="80" y="0"/>
                </a:lnTo>
                <a:lnTo>
                  <a:pt x="0" y="568"/>
                </a:lnTo>
                <a:lnTo>
                  <a:pt x="72" y="584"/>
                </a:lnTo>
                <a:lnTo>
                  <a:pt x="80" y="536"/>
                </a:lnTo>
                <a:close/>
              </a:path>
            </a:pathLst>
          </a:custGeom>
          <a:solidFill>
            <a:srgbClr val="92D05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73" name="Freeform 113"/>
          <p:cNvSpPr>
            <a:spLocks/>
          </p:cNvSpPr>
          <p:nvPr/>
        </p:nvSpPr>
        <p:spPr bwMode="auto">
          <a:xfrm>
            <a:off x="1943100" y="1444625"/>
            <a:ext cx="1687513" cy="1074738"/>
          </a:xfrm>
          <a:custGeom>
            <a:avLst/>
            <a:gdLst>
              <a:gd name="T0" fmla="*/ 2147483647 w 816"/>
              <a:gd name="T1" fmla="*/ 2147483647 h 520"/>
              <a:gd name="T2" fmla="*/ 2147483647 w 816"/>
              <a:gd name="T3" fmla="*/ 2147483647 h 520"/>
              <a:gd name="T4" fmla="*/ 2147483647 w 816"/>
              <a:gd name="T5" fmla="*/ 2147483647 h 520"/>
              <a:gd name="T6" fmla="*/ 2147483647 w 816"/>
              <a:gd name="T7" fmla="*/ 2147483647 h 520"/>
              <a:gd name="T8" fmla="*/ 2147483647 w 816"/>
              <a:gd name="T9" fmla="*/ 0 h 520"/>
              <a:gd name="T10" fmla="*/ 0 w 816"/>
              <a:gd name="T11" fmla="*/ 2147483647 h 520"/>
              <a:gd name="T12" fmla="*/ 2147483647 w 816"/>
              <a:gd name="T13" fmla="*/ 2147483647 h 520"/>
              <a:gd name="T14" fmla="*/ 2147483647 w 816"/>
              <a:gd name="T15" fmla="*/ 2147483647 h 520"/>
              <a:gd name="T16" fmla="*/ 2147483647 w 816"/>
              <a:gd name="T17" fmla="*/ 2147483647 h 520"/>
              <a:gd name="T18" fmla="*/ 2147483647 w 816"/>
              <a:gd name="T19" fmla="*/ 2147483647 h 520"/>
              <a:gd name="T20" fmla="*/ 2147483647 w 816"/>
              <a:gd name="T21" fmla="*/ 2147483647 h 520"/>
              <a:gd name="T22" fmla="*/ 2147483647 w 816"/>
              <a:gd name="T23" fmla="*/ 2147483647 h 520"/>
              <a:gd name="T24" fmla="*/ 2147483647 w 816"/>
              <a:gd name="T25" fmla="*/ 2147483647 h 520"/>
              <a:gd name="T26" fmla="*/ 2147483647 w 816"/>
              <a:gd name="T27" fmla="*/ 2147483647 h 520"/>
              <a:gd name="T28" fmla="*/ 2147483647 w 816"/>
              <a:gd name="T29" fmla="*/ 2147483647 h 520"/>
              <a:gd name="T30" fmla="*/ 2147483647 w 816"/>
              <a:gd name="T31" fmla="*/ 2147483647 h 520"/>
              <a:gd name="T32" fmla="*/ 2147483647 w 816"/>
              <a:gd name="T33" fmla="*/ 2147483647 h 520"/>
              <a:gd name="T34" fmla="*/ 2147483647 w 816"/>
              <a:gd name="T35" fmla="*/ 2147483647 h 520"/>
              <a:gd name="T36" fmla="*/ 2147483647 w 816"/>
              <a:gd name="T37" fmla="*/ 2147483647 h 520"/>
              <a:gd name="T38" fmla="*/ 2147483647 w 816"/>
              <a:gd name="T39" fmla="*/ 2147483647 h 520"/>
              <a:gd name="T40" fmla="*/ 2147483647 w 816"/>
              <a:gd name="T41" fmla="*/ 2147483647 h 520"/>
              <a:gd name="T42" fmla="*/ 2147483647 w 816"/>
              <a:gd name="T43" fmla="*/ 2147483647 h 520"/>
              <a:gd name="T44" fmla="*/ 2147483647 w 816"/>
              <a:gd name="T45" fmla="*/ 2147483647 h 520"/>
              <a:gd name="T46" fmla="*/ 2147483647 w 816"/>
              <a:gd name="T47" fmla="*/ 2147483647 h 520"/>
              <a:gd name="T48" fmla="*/ 2147483647 w 816"/>
              <a:gd name="T49" fmla="*/ 2147483647 h 520"/>
              <a:gd name="T50" fmla="*/ 2147483647 w 816"/>
              <a:gd name="T51" fmla="*/ 2147483647 h 520"/>
              <a:gd name="T52" fmla="*/ 2147483647 w 816"/>
              <a:gd name="T53" fmla="*/ 2147483647 h 520"/>
              <a:gd name="T54" fmla="*/ 2147483647 w 816"/>
              <a:gd name="T55" fmla="*/ 2147483647 h 520"/>
              <a:gd name="T56" fmla="*/ 2147483647 w 816"/>
              <a:gd name="T57" fmla="*/ 2147483647 h 520"/>
              <a:gd name="T58" fmla="*/ 2147483647 w 816"/>
              <a:gd name="T59" fmla="*/ 2147483647 h 520"/>
              <a:gd name="T60" fmla="*/ 2147483647 w 816"/>
              <a:gd name="T61" fmla="*/ 2147483647 h 520"/>
              <a:gd name="T62" fmla="*/ 2147483647 w 816"/>
              <a:gd name="T63" fmla="*/ 2147483647 h 520"/>
              <a:gd name="T64" fmla="*/ 2147483647 w 816"/>
              <a:gd name="T65" fmla="*/ 2147483647 h 520"/>
              <a:gd name="T66" fmla="*/ 2147483647 w 816"/>
              <a:gd name="T67" fmla="*/ 2147483647 h 520"/>
              <a:gd name="T68" fmla="*/ 2147483647 w 816"/>
              <a:gd name="T69" fmla="*/ 2147483647 h 520"/>
              <a:gd name="T70" fmla="*/ 2147483647 w 816"/>
              <a:gd name="T71" fmla="*/ 2147483647 h 520"/>
              <a:gd name="T72" fmla="*/ 2147483647 w 816"/>
              <a:gd name="T73" fmla="*/ 2147483647 h 520"/>
              <a:gd name="T74" fmla="*/ 2147483647 w 816"/>
              <a:gd name="T75" fmla="*/ 2147483647 h 520"/>
              <a:gd name="T76" fmla="*/ 2147483647 w 816"/>
              <a:gd name="T77" fmla="*/ 2147483647 h 520"/>
              <a:gd name="T78" fmla="*/ 2147483647 w 816"/>
              <a:gd name="T79" fmla="*/ 2147483647 h 520"/>
              <a:gd name="T80" fmla="*/ 2147483647 w 816"/>
              <a:gd name="T81" fmla="*/ 2147483647 h 520"/>
              <a:gd name="T82" fmla="*/ 2147483647 w 816"/>
              <a:gd name="T83" fmla="*/ 2147483647 h 520"/>
              <a:gd name="T84" fmla="*/ 2147483647 w 816"/>
              <a:gd name="T85" fmla="*/ 2147483647 h 520"/>
              <a:gd name="T86" fmla="*/ 2147483647 w 816"/>
              <a:gd name="T87" fmla="*/ 2147483647 h 520"/>
              <a:gd name="T88" fmla="*/ 2147483647 w 816"/>
              <a:gd name="T89" fmla="*/ 2147483647 h 520"/>
              <a:gd name="T90" fmla="*/ 2147483647 w 816"/>
              <a:gd name="T91" fmla="*/ 2147483647 h 520"/>
              <a:gd name="T92" fmla="*/ 2147483647 w 816"/>
              <a:gd name="T93" fmla="*/ 2147483647 h 520"/>
              <a:gd name="T94" fmla="*/ 2147483647 w 816"/>
              <a:gd name="T95" fmla="*/ 2147483647 h 520"/>
              <a:gd name="T96" fmla="*/ 2147483647 w 816"/>
              <a:gd name="T97" fmla="*/ 2147483647 h 520"/>
              <a:gd name="T98" fmla="*/ 2147483647 w 816"/>
              <a:gd name="T99" fmla="*/ 2147483647 h 520"/>
              <a:gd name="T100" fmla="*/ 2147483647 w 816"/>
              <a:gd name="T101" fmla="*/ 2147483647 h 520"/>
              <a:gd name="T102" fmla="*/ 2147483647 w 816"/>
              <a:gd name="T103" fmla="*/ 2147483647 h 520"/>
              <a:gd name="T104" fmla="*/ 2147483647 w 816"/>
              <a:gd name="T105" fmla="*/ 2147483647 h 520"/>
              <a:gd name="T106" fmla="*/ 2147483647 w 816"/>
              <a:gd name="T107" fmla="*/ 2147483647 h 520"/>
              <a:gd name="T108" fmla="*/ 2147483647 w 816"/>
              <a:gd name="T109" fmla="*/ 2147483647 h 520"/>
              <a:gd name="T110" fmla="*/ 2147483647 w 816"/>
              <a:gd name="T111" fmla="*/ 2147483647 h 520"/>
              <a:gd name="T112" fmla="*/ 2147483647 w 816"/>
              <a:gd name="T113" fmla="*/ 2147483647 h 520"/>
              <a:gd name="T114" fmla="*/ 2147483647 w 816"/>
              <a:gd name="T115" fmla="*/ 2147483647 h 520"/>
              <a:gd name="T116" fmla="*/ 2147483647 w 816"/>
              <a:gd name="T117" fmla="*/ 2147483647 h 520"/>
              <a:gd name="T118" fmla="*/ 2147483647 w 816"/>
              <a:gd name="T119" fmla="*/ 2147483647 h 520"/>
              <a:gd name="T120" fmla="*/ 2147483647 w 816"/>
              <a:gd name="T121" fmla="*/ 2147483647 h 520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60000 65536"/>
              <a:gd name="T181" fmla="*/ 0 60000 65536"/>
              <a:gd name="T182" fmla="*/ 0 60000 65536"/>
              <a:gd name="T183" fmla="*/ 0 w 816"/>
              <a:gd name="T184" fmla="*/ 0 h 520"/>
              <a:gd name="T185" fmla="*/ 816 w 816"/>
              <a:gd name="T186" fmla="*/ 520 h 520"/>
            </a:gdLst>
            <a:ahLst/>
            <a:cxnLst>
              <a:cxn ang="T122">
                <a:pos x="T0" y="T1"/>
              </a:cxn>
              <a:cxn ang="T123">
                <a:pos x="T2" y="T3"/>
              </a:cxn>
              <a:cxn ang="T124">
                <a:pos x="T4" y="T5"/>
              </a:cxn>
              <a:cxn ang="T125">
                <a:pos x="T6" y="T7"/>
              </a:cxn>
              <a:cxn ang="T126">
                <a:pos x="T8" y="T9"/>
              </a:cxn>
              <a:cxn ang="T127">
                <a:pos x="T10" y="T11"/>
              </a:cxn>
              <a:cxn ang="T128">
                <a:pos x="T12" y="T13"/>
              </a:cxn>
              <a:cxn ang="T129">
                <a:pos x="T14" y="T15"/>
              </a:cxn>
              <a:cxn ang="T130">
                <a:pos x="T16" y="T17"/>
              </a:cxn>
              <a:cxn ang="T131">
                <a:pos x="T18" y="T19"/>
              </a:cxn>
              <a:cxn ang="T132">
                <a:pos x="T20" y="T21"/>
              </a:cxn>
              <a:cxn ang="T133">
                <a:pos x="T22" y="T23"/>
              </a:cxn>
              <a:cxn ang="T134">
                <a:pos x="T24" y="T25"/>
              </a:cxn>
              <a:cxn ang="T135">
                <a:pos x="T26" y="T27"/>
              </a:cxn>
              <a:cxn ang="T136">
                <a:pos x="T28" y="T29"/>
              </a:cxn>
              <a:cxn ang="T137">
                <a:pos x="T30" y="T31"/>
              </a:cxn>
              <a:cxn ang="T138">
                <a:pos x="T32" y="T33"/>
              </a:cxn>
              <a:cxn ang="T139">
                <a:pos x="T34" y="T35"/>
              </a:cxn>
              <a:cxn ang="T140">
                <a:pos x="T36" y="T37"/>
              </a:cxn>
              <a:cxn ang="T141">
                <a:pos x="T38" y="T39"/>
              </a:cxn>
              <a:cxn ang="T142">
                <a:pos x="T40" y="T41"/>
              </a:cxn>
              <a:cxn ang="T143">
                <a:pos x="T42" y="T43"/>
              </a:cxn>
              <a:cxn ang="T144">
                <a:pos x="T44" y="T45"/>
              </a:cxn>
              <a:cxn ang="T145">
                <a:pos x="T46" y="T47"/>
              </a:cxn>
              <a:cxn ang="T146">
                <a:pos x="T48" y="T49"/>
              </a:cxn>
              <a:cxn ang="T147">
                <a:pos x="T50" y="T51"/>
              </a:cxn>
              <a:cxn ang="T148">
                <a:pos x="T52" y="T53"/>
              </a:cxn>
              <a:cxn ang="T149">
                <a:pos x="T54" y="T55"/>
              </a:cxn>
              <a:cxn ang="T150">
                <a:pos x="T56" y="T57"/>
              </a:cxn>
              <a:cxn ang="T151">
                <a:pos x="T58" y="T59"/>
              </a:cxn>
              <a:cxn ang="T152">
                <a:pos x="T60" y="T61"/>
              </a:cxn>
              <a:cxn ang="T153">
                <a:pos x="T62" y="T63"/>
              </a:cxn>
              <a:cxn ang="T154">
                <a:pos x="T64" y="T65"/>
              </a:cxn>
              <a:cxn ang="T155">
                <a:pos x="T66" y="T67"/>
              </a:cxn>
              <a:cxn ang="T156">
                <a:pos x="T68" y="T69"/>
              </a:cxn>
              <a:cxn ang="T157">
                <a:pos x="T70" y="T71"/>
              </a:cxn>
              <a:cxn ang="T158">
                <a:pos x="T72" y="T73"/>
              </a:cxn>
              <a:cxn ang="T159">
                <a:pos x="T74" y="T75"/>
              </a:cxn>
              <a:cxn ang="T160">
                <a:pos x="T76" y="T77"/>
              </a:cxn>
              <a:cxn ang="T161">
                <a:pos x="T78" y="T79"/>
              </a:cxn>
              <a:cxn ang="T162">
                <a:pos x="T80" y="T81"/>
              </a:cxn>
              <a:cxn ang="T163">
                <a:pos x="T82" y="T83"/>
              </a:cxn>
              <a:cxn ang="T164">
                <a:pos x="T84" y="T85"/>
              </a:cxn>
              <a:cxn ang="T165">
                <a:pos x="T86" y="T87"/>
              </a:cxn>
              <a:cxn ang="T166">
                <a:pos x="T88" y="T89"/>
              </a:cxn>
              <a:cxn ang="T167">
                <a:pos x="T90" y="T91"/>
              </a:cxn>
              <a:cxn ang="T168">
                <a:pos x="T92" y="T93"/>
              </a:cxn>
              <a:cxn ang="T169">
                <a:pos x="T94" y="T95"/>
              </a:cxn>
              <a:cxn ang="T170">
                <a:pos x="T96" y="T97"/>
              </a:cxn>
              <a:cxn ang="T171">
                <a:pos x="T98" y="T99"/>
              </a:cxn>
              <a:cxn ang="T172">
                <a:pos x="T100" y="T101"/>
              </a:cxn>
              <a:cxn ang="T173">
                <a:pos x="T102" y="T103"/>
              </a:cxn>
              <a:cxn ang="T174">
                <a:pos x="T104" y="T105"/>
              </a:cxn>
              <a:cxn ang="T175">
                <a:pos x="T106" y="T107"/>
              </a:cxn>
              <a:cxn ang="T176">
                <a:pos x="T108" y="T109"/>
              </a:cxn>
              <a:cxn ang="T177">
                <a:pos x="T110" y="T111"/>
              </a:cxn>
              <a:cxn ang="T178">
                <a:pos x="T112" y="T113"/>
              </a:cxn>
              <a:cxn ang="T179">
                <a:pos x="T114" y="T115"/>
              </a:cxn>
              <a:cxn ang="T180">
                <a:pos x="T116" y="T117"/>
              </a:cxn>
              <a:cxn ang="T181">
                <a:pos x="T118" y="T119"/>
              </a:cxn>
              <a:cxn ang="T182">
                <a:pos x="T120" y="T121"/>
              </a:cxn>
            </a:cxnLst>
            <a:rect l="T183" t="T184" r="T185" b="T186"/>
            <a:pathLst>
              <a:path w="816" h="520">
                <a:moveTo>
                  <a:pt x="368" y="472"/>
                </a:moveTo>
                <a:lnTo>
                  <a:pt x="568" y="496"/>
                </a:lnTo>
                <a:lnTo>
                  <a:pt x="784" y="520"/>
                </a:lnTo>
                <a:lnTo>
                  <a:pt x="816" y="112"/>
                </a:lnTo>
                <a:lnTo>
                  <a:pt x="696" y="112"/>
                </a:lnTo>
                <a:lnTo>
                  <a:pt x="328" y="56"/>
                </a:lnTo>
                <a:lnTo>
                  <a:pt x="88" y="16"/>
                </a:lnTo>
                <a:lnTo>
                  <a:pt x="16" y="0"/>
                </a:lnTo>
                <a:lnTo>
                  <a:pt x="0" y="96"/>
                </a:lnTo>
                <a:lnTo>
                  <a:pt x="8" y="112"/>
                </a:lnTo>
                <a:lnTo>
                  <a:pt x="16" y="136"/>
                </a:lnTo>
                <a:lnTo>
                  <a:pt x="16" y="144"/>
                </a:lnTo>
                <a:lnTo>
                  <a:pt x="8" y="144"/>
                </a:lnTo>
                <a:lnTo>
                  <a:pt x="16" y="152"/>
                </a:lnTo>
                <a:lnTo>
                  <a:pt x="8" y="152"/>
                </a:lnTo>
                <a:lnTo>
                  <a:pt x="8" y="160"/>
                </a:lnTo>
                <a:lnTo>
                  <a:pt x="24" y="168"/>
                </a:lnTo>
                <a:lnTo>
                  <a:pt x="24" y="176"/>
                </a:lnTo>
                <a:lnTo>
                  <a:pt x="40" y="176"/>
                </a:lnTo>
                <a:lnTo>
                  <a:pt x="48" y="216"/>
                </a:lnTo>
                <a:lnTo>
                  <a:pt x="48" y="232"/>
                </a:lnTo>
                <a:lnTo>
                  <a:pt x="56" y="232"/>
                </a:lnTo>
                <a:lnTo>
                  <a:pt x="56" y="240"/>
                </a:lnTo>
                <a:lnTo>
                  <a:pt x="64" y="240"/>
                </a:lnTo>
                <a:lnTo>
                  <a:pt x="72" y="248"/>
                </a:lnTo>
                <a:lnTo>
                  <a:pt x="88" y="248"/>
                </a:lnTo>
                <a:lnTo>
                  <a:pt x="88" y="256"/>
                </a:lnTo>
                <a:lnTo>
                  <a:pt x="80" y="272"/>
                </a:lnTo>
                <a:lnTo>
                  <a:pt x="80" y="280"/>
                </a:lnTo>
                <a:lnTo>
                  <a:pt x="72" y="288"/>
                </a:lnTo>
                <a:lnTo>
                  <a:pt x="72" y="296"/>
                </a:lnTo>
                <a:lnTo>
                  <a:pt x="72" y="304"/>
                </a:lnTo>
                <a:lnTo>
                  <a:pt x="64" y="312"/>
                </a:lnTo>
                <a:lnTo>
                  <a:pt x="72" y="320"/>
                </a:lnTo>
                <a:lnTo>
                  <a:pt x="64" y="328"/>
                </a:lnTo>
                <a:lnTo>
                  <a:pt x="56" y="328"/>
                </a:lnTo>
                <a:lnTo>
                  <a:pt x="56" y="344"/>
                </a:lnTo>
                <a:lnTo>
                  <a:pt x="56" y="352"/>
                </a:lnTo>
                <a:lnTo>
                  <a:pt x="56" y="360"/>
                </a:lnTo>
                <a:lnTo>
                  <a:pt x="64" y="360"/>
                </a:lnTo>
                <a:lnTo>
                  <a:pt x="64" y="368"/>
                </a:lnTo>
                <a:lnTo>
                  <a:pt x="80" y="368"/>
                </a:lnTo>
                <a:lnTo>
                  <a:pt x="96" y="352"/>
                </a:lnTo>
                <a:lnTo>
                  <a:pt x="104" y="352"/>
                </a:lnTo>
                <a:lnTo>
                  <a:pt x="104" y="368"/>
                </a:lnTo>
                <a:lnTo>
                  <a:pt x="104" y="376"/>
                </a:lnTo>
                <a:lnTo>
                  <a:pt x="104" y="392"/>
                </a:lnTo>
                <a:lnTo>
                  <a:pt x="112" y="408"/>
                </a:lnTo>
                <a:lnTo>
                  <a:pt x="120" y="424"/>
                </a:lnTo>
                <a:lnTo>
                  <a:pt x="120" y="432"/>
                </a:lnTo>
                <a:lnTo>
                  <a:pt x="112" y="432"/>
                </a:lnTo>
                <a:lnTo>
                  <a:pt x="112" y="440"/>
                </a:lnTo>
                <a:lnTo>
                  <a:pt x="120" y="448"/>
                </a:lnTo>
                <a:lnTo>
                  <a:pt x="128" y="448"/>
                </a:lnTo>
                <a:lnTo>
                  <a:pt x="136" y="464"/>
                </a:lnTo>
                <a:lnTo>
                  <a:pt x="136" y="472"/>
                </a:lnTo>
                <a:lnTo>
                  <a:pt x="144" y="496"/>
                </a:lnTo>
                <a:lnTo>
                  <a:pt x="144" y="504"/>
                </a:lnTo>
                <a:lnTo>
                  <a:pt x="152" y="504"/>
                </a:lnTo>
                <a:lnTo>
                  <a:pt x="152" y="496"/>
                </a:lnTo>
                <a:lnTo>
                  <a:pt x="160" y="488"/>
                </a:lnTo>
                <a:lnTo>
                  <a:pt x="168" y="488"/>
                </a:lnTo>
                <a:lnTo>
                  <a:pt x="176" y="496"/>
                </a:lnTo>
                <a:lnTo>
                  <a:pt x="184" y="496"/>
                </a:lnTo>
                <a:lnTo>
                  <a:pt x="192" y="488"/>
                </a:lnTo>
                <a:lnTo>
                  <a:pt x="200" y="488"/>
                </a:lnTo>
                <a:lnTo>
                  <a:pt x="200" y="496"/>
                </a:lnTo>
                <a:lnTo>
                  <a:pt x="208" y="496"/>
                </a:lnTo>
                <a:lnTo>
                  <a:pt x="224" y="488"/>
                </a:lnTo>
                <a:lnTo>
                  <a:pt x="232" y="496"/>
                </a:lnTo>
                <a:lnTo>
                  <a:pt x="240" y="496"/>
                </a:lnTo>
                <a:lnTo>
                  <a:pt x="248" y="496"/>
                </a:lnTo>
                <a:lnTo>
                  <a:pt x="256" y="480"/>
                </a:lnTo>
                <a:lnTo>
                  <a:pt x="264" y="480"/>
                </a:lnTo>
                <a:lnTo>
                  <a:pt x="272" y="496"/>
                </a:lnTo>
                <a:lnTo>
                  <a:pt x="280" y="512"/>
                </a:lnTo>
                <a:lnTo>
                  <a:pt x="288" y="456"/>
                </a:lnTo>
                <a:lnTo>
                  <a:pt x="368" y="472"/>
                </a:lnTo>
                <a:close/>
              </a:path>
            </a:pathLst>
          </a:custGeom>
          <a:solidFill>
            <a:srgbClr val="92D05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74" name="Freeform 114"/>
          <p:cNvSpPr>
            <a:spLocks/>
          </p:cNvSpPr>
          <p:nvPr/>
        </p:nvSpPr>
        <p:spPr bwMode="auto">
          <a:xfrm>
            <a:off x="2605088" y="3263900"/>
            <a:ext cx="1208087" cy="960438"/>
          </a:xfrm>
          <a:custGeom>
            <a:avLst/>
            <a:gdLst>
              <a:gd name="T0" fmla="*/ 2147483647 w 584"/>
              <a:gd name="T1" fmla="*/ 2147483647 h 464"/>
              <a:gd name="T2" fmla="*/ 2147483647 w 584"/>
              <a:gd name="T3" fmla="*/ 2147483647 h 464"/>
              <a:gd name="T4" fmla="*/ 2147483647 w 584"/>
              <a:gd name="T5" fmla="*/ 2147483647 h 464"/>
              <a:gd name="T6" fmla="*/ 0 w 584"/>
              <a:gd name="T7" fmla="*/ 2147483647 h 464"/>
              <a:gd name="T8" fmla="*/ 0 w 584"/>
              <a:gd name="T9" fmla="*/ 2147483647 h 464"/>
              <a:gd name="T10" fmla="*/ 2147483647 w 584"/>
              <a:gd name="T11" fmla="*/ 0 h 464"/>
              <a:gd name="T12" fmla="*/ 2147483647 w 584"/>
              <a:gd name="T13" fmla="*/ 0 h 464"/>
              <a:gd name="T14" fmla="*/ 2147483647 w 584"/>
              <a:gd name="T15" fmla="*/ 2147483647 h 464"/>
              <a:gd name="T16" fmla="*/ 2147483647 w 584"/>
              <a:gd name="T17" fmla="*/ 2147483647 h 464"/>
              <a:gd name="T18" fmla="*/ 2147483647 w 584"/>
              <a:gd name="T19" fmla="*/ 2147483647 h 464"/>
              <a:gd name="T20" fmla="*/ 2147483647 w 584"/>
              <a:gd name="T21" fmla="*/ 2147483647 h 464"/>
              <a:gd name="T22" fmla="*/ 2147483647 w 584"/>
              <a:gd name="T23" fmla="*/ 2147483647 h 464"/>
              <a:gd name="T24" fmla="*/ 2147483647 w 584"/>
              <a:gd name="T25" fmla="*/ 2147483647 h 464"/>
              <a:gd name="T26" fmla="*/ 2147483647 w 584"/>
              <a:gd name="T27" fmla="*/ 2147483647 h 464"/>
              <a:gd name="T28" fmla="*/ 2147483647 w 584"/>
              <a:gd name="T29" fmla="*/ 2147483647 h 464"/>
              <a:gd name="T30" fmla="*/ 2147483647 w 584"/>
              <a:gd name="T31" fmla="*/ 2147483647 h 464"/>
              <a:gd name="T32" fmla="*/ 2147483647 w 584"/>
              <a:gd name="T33" fmla="*/ 2147483647 h 464"/>
              <a:gd name="T34" fmla="*/ 2147483647 w 584"/>
              <a:gd name="T35" fmla="*/ 2147483647 h 464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w 584"/>
              <a:gd name="T55" fmla="*/ 0 h 464"/>
              <a:gd name="T56" fmla="*/ 584 w 584"/>
              <a:gd name="T57" fmla="*/ 464 h 464"/>
            </a:gdLst>
            <a:ahLst/>
            <a:cxnLst>
              <a:cxn ang="T36">
                <a:pos x="T0" y="T1"/>
              </a:cxn>
              <a:cxn ang="T37">
                <a:pos x="T2" y="T3"/>
              </a:cxn>
              <a:cxn ang="T38">
                <a:pos x="T4" y="T5"/>
              </a:cxn>
              <a:cxn ang="T39">
                <a:pos x="T6" y="T7"/>
              </a:cxn>
              <a:cxn ang="T40">
                <a:pos x="T8" y="T9"/>
              </a:cxn>
              <a:cxn ang="T41">
                <a:pos x="T10" y="T11"/>
              </a:cxn>
              <a:cxn ang="T42">
                <a:pos x="T12" y="T13"/>
              </a:cxn>
              <a:cxn ang="T43">
                <a:pos x="T14" y="T15"/>
              </a:cxn>
              <a:cxn ang="T44">
                <a:pos x="T16" y="T17"/>
              </a:cxn>
              <a:cxn ang="T45">
                <a:pos x="T18" y="T19"/>
              </a:cxn>
              <a:cxn ang="T46">
                <a:pos x="T20" y="T21"/>
              </a:cxn>
              <a:cxn ang="T47">
                <a:pos x="T22" y="T23"/>
              </a:cxn>
              <a:cxn ang="T48">
                <a:pos x="T24" y="T25"/>
              </a:cxn>
              <a:cxn ang="T49">
                <a:pos x="T26" y="T27"/>
              </a:cxn>
              <a:cxn ang="T50">
                <a:pos x="T28" y="T29"/>
              </a:cxn>
              <a:cxn ang="T51">
                <a:pos x="T30" y="T31"/>
              </a:cxn>
              <a:cxn ang="T52">
                <a:pos x="T32" y="T33"/>
              </a:cxn>
              <a:cxn ang="T53">
                <a:pos x="T34" y="T35"/>
              </a:cxn>
            </a:cxnLst>
            <a:rect l="T54" t="T55" r="T56" b="T57"/>
            <a:pathLst>
              <a:path w="584" h="464">
                <a:moveTo>
                  <a:pt x="432" y="456"/>
                </a:moveTo>
                <a:lnTo>
                  <a:pt x="248" y="440"/>
                </a:lnTo>
                <a:lnTo>
                  <a:pt x="48" y="416"/>
                </a:lnTo>
                <a:lnTo>
                  <a:pt x="0" y="408"/>
                </a:lnTo>
                <a:lnTo>
                  <a:pt x="56" y="0"/>
                </a:lnTo>
                <a:lnTo>
                  <a:pt x="248" y="24"/>
                </a:lnTo>
                <a:lnTo>
                  <a:pt x="384" y="40"/>
                </a:lnTo>
                <a:lnTo>
                  <a:pt x="424" y="40"/>
                </a:lnTo>
                <a:lnTo>
                  <a:pt x="584" y="56"/>
                </a:lnTo>
                <a:lnTo>
                  <a:pt x="576" y="152"/>
                </a:lnTo>
                <a:lnTo>
                  <a:pt x="552" y="464"/>
                </a:lnTo>
                <a:lnTo>
                  <a:pt x="480" y="456"/>
                </a:lnTo>
                <a:lnTo>
                  <a:pt x="432" y="456"/>
                </a:lnTo>
                <a:close/>
              </a:path>
            </a:pathLst>
          </a:custGeom>
          <a:pattFill prst="wdUpDiag">
            <a:fgClr>
              <a:srgbClr val="FFC000"/>
            </a:fgClr>
            <a:bgClr>
              <a:schemeClr val="bg1"/>
            </a:bgClr>
          </a:patt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75" name="Freeform 115"/>
          <p:cNvSpPr>
            <a:spLocks/>
          </p:cNvSpPr>
          <p:nvPr/>
        </p:nvSpPr>
        <p:spPr bwMode="auto">
          <a:xfrm>
            <a:off x="3581400" y="1676400"/>
            <a:ext cx="1093788" cy="695325"/>
          </a:xfrm>
          <a:custGeom>
            <a:avLst/>
            <a:gdLst>
              <a:gd name="T0" fmla="*/ 0 w 529"/>
              <a:gd name="T1" fmla="*/ 2147483647 h 336"/>
              <a:gd name="T2" fmla="*/ 0 w 529"/>
              <a:gd name="T3" fmla="*/ 2147483647 h 336"/>
              <a:gd name="T4" fmla="*/ 0 w 529"/>
              <a:gd name="T5" fmla="*/ 2147483647 h 336"/>
              <a:gd name="T6" fmla="*/ 2147483647 w 529"/>
              <a:gd name="T7" fmla="*/ 2147483647 h 336"/>
              <a:gd name="T8" fmla="*/ 2147483647 w 529"/>
              <a:gd name="T9" fmla="*/ 0 h 336"/>
              <a:gd name="T10" fmla="*/ 2147483647 w 529"/>
              <a:gd name="T11" fmla="*/ 2147483647 h 336"/>
              <a:gd name="T12" fmla="*/ 2147483647 w 529"/>
              <a:gd name="T13" fmla="*/ 2147483647 h 336"/>
              <a:gd name="T14" fmla="*/ 2147483647 w 529"/>
              <a:gd name="T15" fmla="*/ 2147483647 h 336"/>
              <a:gd name="T16" fmla="*/ 2147483647 w 529"/>
              <a:gd name="T17" fmla="*/ 2147483647 h 336"/>
              <a:gd name="T18" fmla="*/ 2147483647 w 529"/>
              <a:gd name="T19" fmla="*/ 2147483647 h 336"/>
              <a:gd name="T20" fmla="*/ 2147483647 w 529"/>
              <a:gd name="T21" fmla="*/ 2147483647 h 336"/>
              <a:gd name="T22" fmla="*/ 2147483647 w 529"/>
              <a:gd name="T23" fmla="*/ 2147483647 h 336"/>
              <a:gd name="T24" fmla="*/ 2147483647 w 529"/>
              <a:gd name="T25" fmla="*/ 2147483647 h 336"/>
              <a:gd name="T26" fmla="*/ 2147483647 w 529"/>
              <a:gd name="T27" fmla="*/ 2147483647 h 336"/>
              <a:gd name="T28" fmla="*/ 2147483647 w 529"/>
              <a:gd name="T29" fmla="*/ 2147483647 h 336"/>
              <a:gd name="T30" fmla="*/ 2147483647 w 529"/>
              <a:gd name="T31" fmla="*/ 2147483647 h 336"/>
              <a:gd name="T32" fmla="*/ 2147483647 w 529"/>
              <a:gd name="T33" fmla="*/ 2147483647 h 336"/>
              <a:gd name="T34" fmla="*/ 2147483647 w 529"/>
              <a:gd name="T35" fmla="*/ 2147483647 h 336"/>
              <a:gd name="T36" fmla="*/ 2147483647 w 529"/>
              <a:gd name="T37" fmla="*/ 2147483647 h 336"/>
              <a:gd name="T38" fmla="*/ 2147483647 w 529"/>
              <a:gd name="T39" fmla="*/ 2147483647 h 336"/>
              <a:gd name="T40" fmla="*/ 2147483647 w 529"/>
              <a:gd name="T41" fmla="*/ 2147483647 h 336"/>
              <a:gd name="T42" fmla="*/ 2147483647 w 529"/>
              <a:gd name="T43" fmla="*/ 2147483647 h 336"/>
              <a:gd name="T44" fmla="*/ 2147483647 w 529"/>
              <a:gd name="T45" fmla="*/ 2147483647 h 336"/>
              <a:gd name="T46" fmla="*/ 2147483647 w 529"/>
              <a:gd name="T47" fmla="*/ 2147483647 h 336"/>
              <a:gd name="T48" fmla="*/ 2147483647 w 529"/>
              <a:gd name="T49" fmla="*/ 2147483647 h 336"/>
              <a:gd name="T50" fmla="*/ 2147483647 w 529"/>
              <a:gd name="T51" fmla="*/ 2147483647 h 336"/>
              <a:gd name="T52" fmla="*/ 2147483647 w 529"/>
              <a:gd name="T53" fmla="*/ 2147483647 h 336"/>
              <a:gd name="T54" fmla="*/ 2147483647 w 529"/>
              <a:gd name="T55" fmla="*/ 2147483647 h 336"/>
              <a:gd name="T56" fmla="*/ 2147483647 w 529"/>
              <a:gd name="T57" fmla="*/ 2147483647 h 336"/>
              <a:gd name="T58" fmla="*/ 2147483647 w 529"/>
              <a:gd name="T59" fmla="*/ 2147483647 h 336"/>
              <a:gd name="T60" fmla="*/ 2147483647 w 529"/>
              <a:gd name="T61" fmla="*/ 2147483647 h 336"/>
              <a:gd name="T62" fmla="*/ 2147483647 w 529"/>
              <a:gd name="T63" fmla="*/ 2147483647 h 336"/>
              <a:gd name="T64" fmla="*/ 2147483647 w 529"/>
              <a:gd name="T65" fmla="*/ 2147483647 h 336"/>
              <a:gd name="T66" fmla="*/ 2147483647 w 529"/>
              <a:gd name="T67" fmla="*/ 2147483647 h 336"/>
              <a:gd name="T68" fmla="*/ 2147483647 w 529"/>
              <a:gd name="T69" fmla="*/ 2147483647 h 336"/>
              <a:gd name="T70" fmla="*/ 2147483647 w 529"/>
              <a:gd name="T71" fmla="*/ 2147483647 h 336"/>
              <a:gd name="T72" fmla="*/ 2147483647 w 529"/>
              <a:gd name="T73" fmla="*/ 2147483647 h 336"/>
              <a:gd name="T74" fmla="*/ 2147483647 w 529"/>
              <a:gd name="T75" fmla="*/ 2147483647 h 336"/>
              <a:gd name="T76" fmla="*/ 0 w 529"/>
              <a:gd name="T77" fmla="*/ 2147483647 h 3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w 529"/>
              <a:gd name="T118" fmla="*/ 0 h 336"/>
              <a:gd name="T119" fmla="*/ 529 w 529"/>
              <a:gd name="T120" fmla="*/ 336 h 336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T117" t="T118" r="T119" b="T120"/>
            <a:pathLst>
              <a:path w="529" h="336">
                <a:moveTo>
                  <a:pt x="0" y="312"/>
                </a:moveTo>
                <a:lnTo>
                  <a:pt x="0" y="304"/>
                </a:lnTo>
                <a:lnTo>
                  <a:pt x="0" y="288"/>
                </a:lnTo>
                <a:lnTo>
                  <a:pt x="16" y="96"/>
                </a:lnTo>
                <a:lnTo>
                  <a:pt x="24" y="0"/>
                </a:lnTo>
                <a:lnTo>
                  <a:pt x="24" y="8"/>
                </a:lnTo>
                <a:lnTo>
                  <a:pt x="32" y="8"/>
                </a:lnTo>
                <a:lnTo>
                  <a:pt x="280" y="16"/>
                </a:lnTo>
                <a:lnTo>
                  <a:pt x="441" y="24"/>
                </a:lnTo>
                <a:lnTo>
                  <a:pt x="473" y="24"/>
                </a:lnTo>
                <a:lnTo>
                  <a:pt x="481" y="24"/>
                </a:lnTo>
                <a:lnTo>
                  <a:pt x="489" y="56"/>
                </a:lnTo>
                <a:lnTo>
                  <a:pt x="489" y="72"/>
                </a:lnTo>
                <a:lnTo>
                  <a:pt x="489" y="112"/>
                </a:lnTo>
                <a:lnTo>
                  <a:pt x="489" y="136"/>
                </a:lnTo>
                <a:lnTo>
                  <a:pt x="497" y="144"/>
                </a:lnTo>
                <a:lnTo>
                  <a:pt x="505" y="152"/>
                </a:lnTo>
                <a:lnTo>
                  <a:pt x="505" y="184"/>
                </a:lnTo>
                <a:lnTo>
                  <a:pt x="505" y="200"/>
                </a:lnTo>
                <a:lnTo>
                  <a:pt x="505" y="216"/>
                </a:lnTo>
                <a:lnTo>
                  <a:pt x="505" y="224"/>
                </a:lnTo>
                <a:lnTo>
                  <a:pt x="513" y="240"/>
                </a:lnTo>
                <a:lnTo>
                  <a:pt x="513" y="256"/>
                </a:lnTo>
                <a:lnTo>
                  <a:pt x="513" y="280"/>
                </a:lnTo>
                <a:lnTo>
                  <a:pt x="521" y="288"/>
                </a:lnTo>
                <a:lnTo>
                  <a:pt x="529" y="304"/>
                </a:lnTo>
                <a:lnTo>
                  <a:pt x="529" y="328"/>
                </a:lnTo>
                <a:lnTo>
                  <a:pt x="529" y="336"/>
                </a:lnTo>
                <a:lnTo>
                  <a:pt x="505" y="336"/>
                </a:lnTo>
                <a:lnTo>
                  <a:pt x="296" y="328"/>
                </a:lnTo>
                <a:lnTo>
                  <a:pt x="16" y="312"/>
                </a:lnTo>
                <a:lnTo>
                  <a:pt x="0" y="312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76" name="Freeform 116"/>
          <p:cNvSpPr>
            <a:spLocks/>
          </p:cNvSpPr>
          <p:nvPr/>
        </p:nvSpPr>
        <p:spPr bwMode="auto">
          <a:xfrm>
            <a:off x="3532188" y="2320925"/>
            <a:ext cx="1158875" cy="793750"/>
          </a:xfrm>
          <a:custGeom>
            <a:avLst/>
            <a:gdLst>
              <a:gd name="T0" fmla="*/ 2147483647 w 561"/>
              <a:gd name="T1" fmla="*/ 2147483647 h 384"/>
              <a:gd name="T2" fmla="*/ 2147483647 w 561"/>
              <a:gd name="T3" fmla="*/ 2147483647 h 384"/>
              <a:gd name="T4" fmla="*/ 2147483647 w 561"/>
              <a:gd name="T5" fmla="*/ 2147483647 h 384"/>
              <a:gd name="T6" fmla="*/ 2147483647 w 561"/>
              <a:gd name="T7" fmla="*/ 2147483647 h 384"/>
              <a:gd name="T8" fmla="*/ 2147483647 w 561"/>
              <a:gd name="T9" fmla="*/ 2147483647 h 384"/>
              <a:gd name="T10" fmla="*/ 2147483647 w 561"/>
              <a:gd name="T11" fmla="*/ 2147483647 h 384"/>
              <a:gd name="T12" fmla="*/ 2147483647 w 561"/>
              <a:gd name="T13" fmla="*/ 2147483647 h 384"/>
              <a:gd name="T14" fmla="*/ 2147483647 w 561"/>
              <a:gd name="T15" fmla="*/ 2147483647 h 384"/>
              <a:gd name="T16" fmla="*/ 2147483647 w 561"/>
              <a:gd name="T17" fmla="*/ 2147483647 h 384"/>
              <a:gd name="T18" fmla="*/ 2147483647 w 561"/>
              <a:gd name="T19" fmla="*/ 2147483647 h 384"/>
              <a:gd name="T20" fmla="*/ 2147483647 w 561"/>
              <a:gd name="T21" fmla="*/ 2147483647 h 384"/>
              <a:gd name="T22" fmla="*/ 2147483647 w 561"/>
              <a:gd name="T23" fmla="*/ 2147483647 h 384"/>
              <a:gd name="T24" fmla="*/ 2147483647 w 561"/>
              <a:gd name="T25" fmla="*/ 2147483647 h 384"/>
              <a:gd name="T26" fmla="*/ 2147483647 w 561"/>
              <a:gd name="T27" fmla="*/ 2147483647 h 384"/>
              <a:gd name="T28" fmla="*/ 2147483647 w 561"/>
              <a:gd name="T29" fmla="*/ 2147483647 h 384"/>
              <a:gd name="T30" fmla="*/ 2147483647 w 561"/>
              <a:gd name="T31" fmla="*/ 2147483647 h 384"/>
              <a:gd name="T32" fmla="*/ 2147483647 w 561"/>
              <a:gd name="T33" fmla="*/ 2147483647 h 384"/>
              <a:gd name="T34" fmla="*/ 2147483647 w 561"/>
              <a:gd name="T35" fmla="*/ 2147483647 h 384"/>
              <a:gd name="T36" fmla="*/ 2147483647 w 561"/>
              <a:gd name="T37" fmla="*/ 2147483647 h 384"/>
              <a:gd name="T38" fmla="*/ 2147483647 w 561"/>
              <a:gd name="T39" fmla="*/ 2147483647 h 384"/>
              <a:gd name="T40" fmla="*/ 2147483647 w 561"/>
              <a:gd name="T41" fmla="*/ 2147483647 h 384"/>
              <a:gd name="T42" fmla="*/ 2147483647 w 561"/>
              <a:gd name="T43" fmla="*/ 2147483647 h 384"/>
              <a:gd name="T44" fmla="*/ 2147483647 w 561"/>
              <a:gd name="T45" fmla="*/ 2147483647 h 384"/>
              <a:gd name="T46" fmla="*/ 2147483647 w 561"/>
              <a:gd name="T47" fmla="*/ 2147483647 h 384"/>
              <a:gd name="T48" fmla="*/ 2147483647 w 561"/>
              <a:gd name="T49" fmla="*/ 2147483647 h 384"/>
              <a:gd name="T50" fmla="*/ 2147483647 w 561"/>
              <a:gd name="T51" fmla="*/ 2147483647 h 384"/>
              <a:gd name="T52" fmla="*/ 2147483647 w 561"/>
              <a:gd name="T53" fmla="*/ 0 h 384"/>
              <a:gd name="T54" fmla="*/ 2147483647 w 561"/>
              <a:gd name="T55" fmla="*/ 0 h 384"/>
              <a:gd name="T56" fmla="*/ 2147483647 w 561"/>
              <a:gd name="T57" fmla="*/ 2147483647 h 384"/>
              <a:gd name="T58" fmla="*/ 0 w 561"/>
              <a:gd name="T59" fmla="*/ 2147483647 h 384"/>
              <a:gd name="T60" fmla="*/ 2147483647 w 561"/>
              <a:gd name="T61" fmla="*/ 2147483647 h 384"/>
              <a:gd name="T62" fmla="*/ 2147483647 w 561"/>
              <a:gd name="T63" fmla="*/ 2147483647 h 384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w 561"/>
              <a:gd name="T97" fmla="*/ 0 h 384"/>
              <a:gd name="T98" fmla="*/ 561 w 561"/>
              <a:gd name="T99" fmla="*/ 384 h 384"/>
            </a:gdLst>
            <a:ahLst/>
            <a:cxnLst>
              <a:cxn ang="T64">
                <a:pos x="T0" y="T1"/>
              </a:cxn>
              <a:cxn ang="T65">
                <a:pos x="T2" y="T3"/>
              </a:cxn>
              <a:cxn ang="T66">
                <a:pos x="T4" y="T5"/>
              </a:cxn>
              <a:cxn ang="T67">
                <a:pos x="T6" y="T7"/>
              </a:cxn>
              <a:cxn ang="T68">
                <a:pos x="T8" y="T9"/>
              </a:cxn>
              <a:cxn ang="T69">
                <a:pos x="T10" y="T11"/>
              </a:cxn>
              <a:cxn ang="T70">
                <a:pos x="T12" y="T13"/>
              </a:cxn>
              <a:cxn ang="T71">
                <a:pos x="T14" y="T15"/>
              </a:cxn>
              <a:cxn ang="T72">
                <a:pos x="T16" y="T17"/>
              </a:cxn>
              <a:cxn ang="T73">
                <a:pos x="T18" y="T19"/>
              </a:cxn>
              <a:cxn ang="T74">
                <a:pos x="T20" y="T21"/>
              </a:cxn>
              <a:cxn ang="T75">
                <a:pos x="T22" y="T23"/>
              </a:cxn>
              <a:cxn ang="T76">
                <a:pos x="T24" y="T25"/>
              </a:cxn>
              <a:cxn ang="T77">
                <a:pos x="T26" y="T27"/>
              </a:cxn>
              <a:cxn ang="T78">
                <a:pos x="T28" y="T29"/>
              </a:cxn>
              <a:cxn ang="T79">
                <a:pos x="T30" y="T31"/>
              </a:cxn>
              <a:cxn ang="T80">
                <a:pos x="T32" y="T33"/>
              </a:cxn>
              <a:cxn ang="T81">
                <a:pos x="T34" y="T35"/>
              </a:cxn>
              <a:cxn ang="T82">
                <a:pos x="T36" y="T37"/>
              </a:cxn>
              <a:cxn ang="T83">
                <a:pos x="T38" y="T39"/>
              </a:cxn>
              <a:cxn ang="T84">
                <a:pos x="T40" y="T41"/>
              </a:cxn>
              <a:cxn ang="T85">
                <a:pos x="T42" y="T43"/>
              </a:cxn>
              <a:cxn ang="T86">
                <a:pos x="T44" y="T45"/>
              </a:cxn>
              <a:cxn ang="T87">
                <a:pos x="T46" y="T47"/>
              </a:cxn>
              <a:cxn ang="T88">
                <a:pos x="T48" y="T49"/>
              </a:cxn>
              <a:cxn ang="T89">
                <a:pos x="T50" y="T51"/>
              </a:cxn>
              <a:cxn ang="T90">
                <a:pos x="T52" y="T53"/>
              </a:cxn>
              <a:cxn ang="T91">
                <a:pos x="T54" y="T55"/>
              </a:cxn>
              <a:cxn ang="T92">
                <a:pos x="T56" y="T57"/>
              </a:cxn>
              <a:cxn ang="T93">
                <a:pos x="T58" y="T59"/>
              </a:cxn>
              <a:cxn ang="T94">
                <a:pos x="T60" y="T61"/>
              </a:cxn>
              <a:cxn ang="T95">
                <a:pos x="T62" y="T63"/>
              </a:cxn>
            </a:cxnLst>
            <a:rect l="T96" t="T97" r="T98" b="T99"/>
            <a:pathLst>
              <a:path w="561" h="384">
                <a:moveTo>
                  <a:pt x="400" y="312"/>
                </a:moveTo>
                <a:lnTo>
                  <a:pt x="432" y="336"/>
                </a:lnTo>
                <a:lnTo>
                  <a:pt x="440" y="344"/>
                </a:lnTo>
                <a:lnTo>
                  <a:pt x="448" y="336"/>
                </a:lnTo>
                <a:lnTo>
                  <a:pt x="456" y="328"/>
                </a:lnTo>
                <a:lnTo>
                  <a:pt x="497" y="328"/>
                </a:lnTo>
                <a:lnTo>
                  <a:pt x="505" y="336"/>
                </a:lnTo>
                <a:lnTo>
                  <a:pt x="513" y="344"/>
                </a:lnTo>
                <a:lnTo>
                  <a:pt x="521" y="344"/>
                </a:lnTo>
                <a:lnTo>
                  <a:pt x="529" y="344"/>
                </a:lnTo>
                <a:lnTo>
                  <a:pt x="545" y="360"/>
                </a:lnTo>
                <a:lnTo>
                  <a:pt x="553" y="376"/>
                </a:lnTo>
                <a:lnTo>
                  <a:pt x="553" y="384"/>
                </a:lnTo>
                <a:lnTo>
                  <a:pt x="561" y="384"/>
                </a:lnTo>
                <a:lnTo>
                  <a:pt x="561" y="376"/>
                </a:lnTo>
                <a:lnTo>
                  <a:pt x="553" y="360"/>
                </a:lnTo>
                <a:lnTo>
                  <a:pt x="545" y="344"/>
                </a:lnTo>
                <a:lnTo>
                  <a:pt x="545" y="336"/>
                </a:lnTo>
                <a:lnTo>
                  <a:pt x="561" y="296"/>
                </a:lnTo>
                <a:lnTo>
                  <a:pt x="545" y="296"/>
                </a:lnTo>
                <a:lnTo>
                  <a:pt x="545" y="288"/>
                </a:lnTo>
                <a:lnTo>
                  <a:pt x="553" y="288"/>
                </a:lnTo>
                <a:lnTo>
                  <a:pt x="553" y="280"/>
                </a:lnTo>
                <a:lnTo>
                  <a:pt x="545" y="272"/>
                </a:lnTo>
                <a:lnTo>
                  <a:pt x="545" y="264"/>
                </a:lnTo>
                <a:lnTo>
                  <a:pt x="561" y="264"/>
                </a:lnTo>
                <a:lnTo>
                  <a:pt x="561" y="80"/>
                </a:lnTo>
                <a:lnTo>
                  <a:pt x="553" y="80"/>
                </a:lnTo>
                <a:lnTo>
                  <a:pt x="537" y="64"/>
                </a:lnTo>
                <a:lnTo>
                  <a:pt x="529" y="56"/>
                </a:lnTo>
                <a:lnTo>
                  <a:pt x="529" y="48"/>
                </a:lnTo>
                <a:lnTo>
                  <a:pt x="537" y="48"/>
                </a:lnTo>
                <a:lnTo>
                  <a:pt x="537" y="40"/>
                </a:lnTo>
                <a:lnTo>
                  <a:pt x="553" y="24"/>
                </a:lnTo>
                <a:lnTo>
                  <a:pt x="545" y="24"/>
                </a:lnTo>
                <a:lnTo>
                  <a:pt x="553" y="16"/>
                </a:lnTo>
                <a:lnTo>
                  <a:pt x="553" y="24"/>
                </a:lnTo>
                <a:lnTo>
                  <a:pt x="529" y="24"/>
                </a:lnTo>
                <a:lnTo>
                  <a:pt x="320" y="16"/>
                </a:lnTo>
                <a:lnTo>
                  <a:pt x="40" y="0"/>
                </a:lnTo>
                <a:lnTo>
                  <a:pt x="24" y="0"/>
                </a:lnTo>
                <a:lnTo>
                  <a:pt x="16" y="96"/>
                </a:lnTo>
                <a:lnTo>
                  <a:pt x="0" y="296"/>
                </a:lnTo>
                <a:lnTo>
                  <a:pt x="8" y="296"/>
                </a:lnTo>
                <a:lnTo>
                  <a:pt x="208" y="304"/>
                </a:lnTo>
                <a:lnTo>
                  <a:pt x="352" y="312"/>
                </a:lnTo>
                <a:lnTo>
                  <a:pt x="400" y="312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77" name="Freeform 117"/>
          <p:cNvSpPr>
            <a:spLocks/>
          </p:cNvSpPr>
          <p:nvPr/>
        </p:nvSpPr>
        <p:spPr bwMode="auto">
          <a:xfrm>
            <a:off x="3481388" y="2933700"/>
            <a:ext cx="1376362" cy="677863"/>
          </a:xfrm>
          <a:custGeom>
            <a:avLst/>
            <a:gdLst>
              <a:gd name="T0" fmla="*/ 2147483647 w 665"/>
              <a:gd name="T1" fmla="*/ 2147483647 h 328"/>
              <a:gd name="T2" fmla="*/ 2147483647 w 665"/>
              <a:gd name="T3" fmla="*/ 2147483647 h 328"/>
              <a:gd name="T4" fmla="*/ 2147483647 w 665"/>
              <a:gd name="T5" fmla="*/ 2147483647 h 328"/>
              <a:gd name="T6" fmla="*/ 2147483647 w 665"/>
              <a:gd name="T7" fmla="*/ 2147483647 h 328"/>
              <a:gd name="T8" fmla="*/ 2147483647 w 665"/>
              <a:gd name="T9" fmla="*/ 2147483647 h 328"/>
              <a:gd name="T10" fmla="*/ 2147483647 w 665"/>
              <a:gd name="T11" fmla="*/ 2147483647 h 328"/>
              <a:gd name="T12" fmla="*/ 2147483647 w 665"/>
              <a:gd name="T13" fmla="*/ 2147483647 h 328"/>
              <a:gd name="T14" fmla="*/ 2147483647 w 665"/>
              <a:gd name="T15" fmla="*/ 2147483647 h 328"/>
              <a:gd name="T16" fmla="*/ 2147483647 w 665"/>
              <a:gd name="T17" fmla="*/ 2147483647 h 328"/>
              <a:gd name="T18" fmla="*/ 2147483647 w 665"/>
              <a:gd name="T19" fmla="*/ 2147483647 h 328"/>
              <a:gd name="T20" fmla="*/ 2147483647 w 665"/>
              <a:gd name="T21" fmla="*/ 2147483647 h 328"/>
              <a:gd name="T22" fmla="*/ 2147483647 w 665"/>
              <a:gd name="T23" fmla="*/ 2147483647 h 328"/>
              <a:gd name="T24" fmla="*/ 2147483647 w 665"/>
              <a:gd name="T25" fmla="*/ 2147483647 h 328"/>
              <a:gd name="T26" fmla="*/ 2147483647 w 665"/>
              <a:gd name="T27" fmla="*/ 2147483647 h 328"/>
              <a:gd name="T28" fmla="*/ 2147483647 w 665"/>
              <a:gd name="T29" fmla="*/ 2147483647 h 328"/>
              <a:gd name="T30" fmla="*/ 2147483647 w 665"/>
              <a:gd name="T31" fmla="*/ 2147483647 h 328"/>
              <a:gd name="T32" fmla="*/ 2147483647 w 665"/>
              <a:gd name="T33" fmla="*/ 2147483647 h 328"/>
              <a:gd name="T34" fmla="*/ 2147483647 w 665"/>
              <a:gd name="T35" fmla="*/ 2147483647 h 328"/>
              <a:gd name="T36" fmla="*/ 2147483647 w 665"/>
              <a:gd name="T37" fmla="*/ 2147483647 h 328"/>
              <a:gd name="T38" fmla="*/ 2147483647 w 665"/>
              <a:gd name="T39" fmla="*/ 2147483647 h 328"/>
              <a:gd name="T40" fmla="*/ 2147483647 w 665"/>
              <a:gd name="T41" fmla="*/ 2147483647 h 328"/>
              <a:gd name="T42" fmla="*/ 2147483647 w 665"/>
              <a:gd name="T43" fmla="*/ 2147483647 h 328"/>
              <a:gd name="T44" fmla="*/ 2147483647 w 665"/>
              <a:gd name="T45" fmla="*/ 2147483647 h 328"/>
              <a:gd name="T46" fmla="*/ 2147483647 w 665"/>
              <a:gd name="T47" fmla="*/ 2147483647 h 328"/>
              <a:gd name="T48" fmla="*/ 2147483647 w 665"/>
              <a:gd name="T49" fmla="*/ 2147483647 h 328"/>
              <a:gd name="T50" fmla="*/ 2147483647 w 665"/>
              <a:gd name="T51" fmla="*/ 2147483647 h 328"/>
              <a:gd name="T52" fmla="*/ 2147483647 w 665"/>
              <a:gd name="T53" fmla="*/ 2147483647 h 328"/>
              <a:gd name="T54" fmla="*/ 2147483647 w 665"/>
              <a:gd name="T55" fmla="*/ 2147483647 h 328"/>
              <a:gd name="T56" fmla="*/ 2147483647 w 665"/>
              <a:gd name="T57" fmla="*/ 2147483647 h 328"/>
              <a:gd name="T58" fmla="*/ 2147483647 w 665"/>
              <a:gd name="T59" fmla="*/ 2147483647 h 328"/>
              <a:gd name="T60" fmla="*/ 2147483647 w 665"/>
              <a:gd name="T61" fmla="*/ 2147483647 h 328"/>
              <a:gd name="T62" fmla="*/ 2147483647 w 665"/>
              <a:gd name="T63" fmla="*/ 2147483647 h 328"/>
              <a:gd name="T64" fmla="*/ 2147483647 w 665"/>
              <a:gd name="T65" fmla="*/ 2147483647 h 328"/>
              <a:gd name="T66" fmla="*/ 2147483647 w 665"/>
              <a:gd name="T67" fmla="*/ 2147483647 h 328"/>
              <a:gd name="T68" fmla="*/ 2147483647 w 665"/>
              <a:gd name="T69" fmla="*/ 2147483647 h 328"/>
              <a:gd name="T70" fmla="*/ 2147483647 w 665"/>
              <a:gd name="T71" fmla="*/ 2147483647 h 328"/>
              <a:gd name="T72" fmla="*/ 2147483647 w 665"/>
              <a:gd name="T73" fmla="*/ 2147483647 h 328"/>
              <a:gd name="T74" fmla="*/ 2147483647 w 665"/>
              <a:gd name="T75" fmla="*/ 2147483647 h 328"/>
              <a:gd name="T76" fmla="*/ 2147483647 w 665"/>
              <a:gd name="T77" fmla="*/ 2147483647 h 328"/>
              <a:gd name="T78" fmla="*/ 2147483647 w 665"/>
              <a:gd name="T79" fmla="*/ 2147483647 h 328"/>
              <a:gd name="T80" fmla="*/ 2147483647 w 665"/>
              <a:gd name="T81" fmla="*/ 2147483647 h 328"/>
              <a:gd name="T82" fmla="*/ 2147483647 w 665"/>
              <a:gd name="T83" fmla="*/ 2147483647 h 328"/>
              <a:gd name="T84" fmla="*/ 2147483647 w 665"/>
              <a:gd name="T85" fmla="*/ 2147483647 h 328"/>
              <a:gd name="T86" fmla="*/ 2147483647 w 665"/>
              <a:gd name="T87" fmla="*/ 2147483647 h 328"/>
              <a:gd name="T88" fmla="*/ 2147483647 w 665"/>
              <a:gd name="T89" fmla="*/ 2147483647 h 328"/>
              <a:gd name="T90" fmla="*/ 2147483647 w 665"/>
              <a:gd name="T91" fmla="*/ 0 h 328"/>
              <a:gd name="T92" fmla="*/ 2147483647 w 665"/>
              <a:gd name="T93" fmla="*/ 0 h 328"/>
              <a:gd name="T94" fmla="*/ 2147483647 w 665"/>
              <a:gd name="T95" fmla="*/ 0 h 328"/>
              <a:gd name="T96" fmla="*/ 0 w 665"/>
              <a:gd name="T97" fmla="*/ 2147483647 h 328"/>
              <a:gd name="T98" fmla="*/ 0 w 665"/>
              <a:gd name="T99" fmla="*/ 2147483647 h 328"/>
              <a:gd name="T100" fmla="*/ 2147483647 w 665"/>
              <a:gd name="T101" fmla="*/ 2147483647 h 328"/>
              <a:gd name="T102" fmla="*/ 2147483647 w 665"/>
              <a:gd name="T103" fmla="*/ 2147483647 h 328"/>
              <a:gd name="T104" fmla="*/ 2147483647 w 665"/>
              <a:gd name="T105" fmla="*/ 2147483647 h 328"/>
              <a:gd name="T106" fmla="*/ 2147483647 w 665"/>
              <a:gd name="T107" fmla="*/ 2147483647 h 328"/>
              <a:gd name="T108" fmla="*/ 2147483647 w 665"/>
              <a:gd name="T109" fmla="*/ 2147483647 h 328"/>
              <a:gd name="T110" fmla="*/ 2147483647 w 665"/>
              <a:gd name="T111" fmla="*/ 2147483647 h 328"/>
              <a:gd name="T112" fmla="*/ 2147483647 w 665"/>
              <a:gd name="T113" fmla="*/ 2147483647 h 328"/>
              <a:gd name="T114" fmla="*/ 2147483647 w 665"/>
              <a:gd name="T115" fmla="*/ 2147483647 h 328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w 665"/>
              <a:gd name="T175" fmla="*/ 0 h 328"/>
              <a:gd name="T176" fmla="*/ 665 w 665"/>
              <a:gd name="T177" fmla="*/ 328 h 328"/>
            </a:gdLst>
            <a:ahLst/>
            <a:cxnLst>
              <a:cxn ang="T116">
                <a:pos x="T0" y="T1"/>
              </a:cxn>
              <a:cxn ang="T117">
                <a:pos x="T2" y="T3"/>
              </a:cxn>
              <a:cxn ang="T118">
                <a:pos x="T4" y="T5"/>
              </a:cxn>
              <a:cxn ang="T119">
                <a:pos x="T6" y="T7"/>
              </a:cxn>
              <a:cxn ang="T120">
                <a:pos x="T8" y="T9"/>
              </a:cxn>
              <a:cxn ang="T121">
                <a:pos x="T10" y="T11"/>
              </a:cxn>
              <a:cxn ang="T122">
                <a:pos x="T12" y="T13"/>
              </a:cxn>
              <a:cxn ang="T123">
                <a:pos x="T14" y="T15"/>
              </a:cxn>
              <a:cxn ang="T124">
                <a:pos x="T16" y="T17"/>
              </a:cxn>
              <a:cxn ang="T125">
                <a:pos x="T18" y="T19"/>
              </a:cxn>
              <a:cxn ang="T126">
                <a:pos x="T20" y="T21"/>
              </a:cxn>
              <a:cxn ang="T127">
                <a:pos x="T22" y="T23"/>
              </a:cxn>
              <a:cxn ang="T128">
                <a:pos x="T24" y="T25"/>
              </a:cxn>
              <a:cxn ang="T129">
                <a:pos x="T26" y="T27"/>
              </a:cxn>
              <a:cxn ang="T130">
                <a:pos x="T28" y="T29"/>
              </a:cxn>
              <a:cxn ang="T131">
                <a:pos x="T30" y="T31"/>
              </a:cxn>
              <a:cxn ang="T132">
                <a:pos x="T32" y="T33"/>
              </a:cxn>
              <a:cxn ang="T133">
                <a:pos x="T34" y="T35"/>
              </a:cxn>
              <a:cxn ang="T134">
                <a:pos x="T36" y="T37"/>
              </a:cxn>
              <a:cxn ang="T135">
                <a:pos x="T38" y="T39"/>
              </a:cxn>
              <a:cxn ang="T136">
                <a:pos x="T40" y="T41"/>
              </a:cxn>
              <a:cxn ang="T137">
                <a:pos x="T42" y="T43"/>
              </a:cxn>
              <a:cxn ang="T138">
                <a:pos x="T44" y="T45"/>
              </a:cxn>
              <a:cxn ang="T139">
                <a:pos x="T46" y="T47"/>
              </a:cxn>
              <a:cxn ang="T140">
                <a:pos x="T48" y="T49"/>
              </a:cxn>
              <a:cxn ang="T141">
                <a:pos x="T50" y="T51"/>
              </a:cxn>
              <a:cxn ang="T142">
                <a:pos x="T52" y="T53"/>
              </a:cxn>
              <a:cxn ang="T143">
                <a:pos x="T54" y="T55"/>
              </a:cxn>
              <a:cxn ang="T144">
                <a:pos x="T56" y="T57"/>
              </a:cxn>
              <a:cxn ang="T145">
                <a:pos x="T58" y="T59"/>
              </a:cxn>
              <a:cxn ang="T146">
                <a:pos x="T60" y="T61"/>
              </a:cxn>
              <a:cxn ang="T147">
                <a:pos x="T62" y="T63"/>
              </a:cxn>
              <a:cxn ang="T148">
                <a:pos x="T64" y="T65"/>
              </a:cxn>
              <a:cxn ang="T149">
                <a:pos x="T66" y="T67"/>
              </a:cxn>
              <a:cxn ang="T150">
                <a:pos x="T68" y="T69"/>
              </a:cxn>
              <a:cxn ang="T151">
                <a:pos x="T70" y="T71"/>
              </a:cxn>
              <a:cxn ang="T152">
                <a:pos x="T72" y="T73"/>
              </a:cxn>
              <a:cxn ang="T153">
                <a:pos x="T74" y="T75"/>
              </a:cxn>
              <a:cxn ang="T154">
                <a:pos x="T76" y="T77"/>
              </a:cxn>
              <a:cxn ang="T155">
                <a:pos x="T78" y="T79"/>
              </a:cxn>
              <a:cxn ang="T156">
                <a:pos x="T80" y="T81"/>
              </a:cxn>
              <a:cxn ang="T157">
                <a:pos x="T82" y="T83"/>
              </a:cxn>
              <a:cxn ang="T158">
                <a:pos x="T84" y="T85"/>
              </a:cxn>
              <a:cxn ang="T159">
                <a:pos x="T86" y="T87"/>
              </a:cxn>
              <a:cxn ang="T160">
                <a:pos x="T88" y="T89"/>
              </a:cxn>
              <a:cxn ang="T161">
                <a:pos x="T90" y="T91"/>
              </a:cxn>
              <a:cxn ang="T162">
                <a:pos x="T92" y="T93"/>
              </a:cxn>
              <a:cxn ang="T163">
                <a:pos x="T94" y="T95"/>
              </a:cxn>
              <a:cxn ang="T164">
                <a:pos x="T96" y="T97"/>
              </a:cxn>
              <a:cxn ang="T165">
                <a:pos x="T98" y="T99"/>
              </a:cxn>
              <a:cxn ang="T166">
                <a:pos x="T100" y="T101"/>
              </a:cxn>
              <a:cxn ang="T167">
                <a:pos x="T102" y="T103"/>
              </a:cxn>
              <a:cxn ang="T168">
                <a:pos x="T104" y="T105"/>
              </a:cxn>
              <a:cxn ang="T169">
                <a:pos x="T106" y="T107"/>
              </a:cxn>
              <a:cxn ang="T170">
                <a:pos x="T108" y="T109"/>
              </a:cxn>
              <a:cxn ang="T171">
                <a:pos x="T110" y="T111"/>
              </a:cxn>
              <a:cxn ang="T172">
                <a:pos x="T112" y="T113"/>
              </a:cxn>
              <a:cxn ang="T173">
                <a:pos x="T114" y="T115"/>
              </a:cxn>
            </a:cxnLst>
            <a:rect l="T174" t="T175" r="T176" b="T177"/>
            <a:pathLst>
              <a:path w="665" h="328">
                <a:moveTo>
                  <a:pt x="665" y="328"/>
                </a:moveTo>
                <a:lnTo>
                  <a:pt x="649" y="304"/>
                </a:lnTo>
                <a:lnTo>
                  <a:pt x="641" y="296"/>
                </a:lnTo>
                <a:lnTo>
                  <a:pt x="641" y="288"/>
                </a:lnTo>
                <a:lnTo>
                  <a:pt x="633" y="264"/>
                </a:lnTo>
                <a:lnTo>
                  <a:pt x="625" y="264"/>
                </a:lnTo>
                <a:lnTo>
                  <a:pt x="625" y="232"/>
                </a:lnTo>
                <a:lnTo>
                  <a:pt x="625" y="224"/>
                </a:lnTo>
                <a:lnTo>
                  <a:pt x="625" y="216"/>
                </a:lnTo>
                <a:lnTo>
                  <a:pt x="625" y="208"/>
                </a:lnTo>
                <a:lnTo>
                  <a:pt x="617" y="184"/>
                </a:lnTo>
                <a:lnTo>
                  <a:pt x="617" y="176"/>
                </a:lnTo>
                <a:lnTo>
                  <a:pt x="609" y="176"/>
                </a:lnTo>
                <a:lnTo>
                  <a:pt x="609" y="160"/>
                </a:lnTo>
                <a:lnTo>
                  <a:pt x="609" y="128"/>
                </a:lnTo>
                <a:lnTo>
                  <a:pt x="593" y="120"/>
                </a:lnTo>
                <a:lnTo>
                  <a:pt x="585" y="112"/>
                </a:lnTo>
                <a:lnTo>
                  <a:pt x="585" y="104"/>
                </a:lnTo>
                <a:lnTo>
                  <a:pt x="585" y="96"/>
                </a:lnTo>
                <a:lnTo>
                  <a:pt x="585" y="88"/>
                </a:lnTo>
                <a:lnTo>
                  <a:pt x="569" y="72"/>
                </a:lnTo>
                <a:lnTo>
                  <a:pt x="569" y="64"/>
                </a:lnTo>
                <a:lnTo>
                  <a:pt x="553" y="48"/>
                </a:lnTo>
                <a:lnTo>
                  <a:pt x="545" y="48"/>
                </a:lnTo>
                <a:lnTo>
                  <a:pt x="537" y="48"/>
                </a:lnTo>
                <a:lnTo>
                  <a:pt x="529" y="40"/>
                </a:lnTo>
                <a:lnTo>
                  <a:pt x="521" y="32"/>
                </a:lnTo>
                <a:lnTo>
                  <a:pt x="480" y="32"/>
                </a:lnTo>
                <a:lnTo>
                  <a:pt x="472" y="40"/>
                </a:lnTo>
                <a:lnTo>
                  <a:pt x="464" y="48"/>
                </a:lnTo>
                <a:lnTo>
                  <a:pt x="456" y="40"/>
                </a:lnTo>
                <a:lnTo>
                  <a:pt x="424" y="16"/>
                </a:lnTo>
                <a:lnTo>
                  <a:pt x="303" y="12"/>
                </a:lnTo>
                <a:lnTo>
                  <a:pt x="55" y="0"/>
                </a:lnTo>
                <a:lnTo>
                  <a:pt x="24" y="0"/>
                </a:lnTo>
                <a:lnTo>
                  <a:pt x="0" y="200"/>
                </a:lnTo>
                <a:lnTo>
                  <a:pt x="160" y="216"/>
                </a:lnTo>
                <a:lnTo>
                  <a:pt x="152" y="312"/>
                </a:lnTo>
                <a:lnTo>
                  <a:pt x="184" y="320"/>
                </a:lnTo>
                <a:lnTo>
                  <a:pt x="424" y="328"/>
                </a:lnTo>
                <a:lnTo>
                  <a:pt x="649" y="328"/>
                </a:lnTo>
                <a:lnTo>
                  <a:pt x="665" y="328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78" name="Freeform 118"/>
          <p:cNvSpPr>
            <a:spLocks/>
          </p:cNvSpPr>
          <p:nvPr/>
        </p:nvSpPr>
        <p:spPr bwMode="auto">
          <a:xfrm>
            <a:off x="3746500" y="3578225"/>
            <a:ext cx="1227138" cy="661988"/>
          </a:xfrm>
          <a:custGeom>
            <a:avLst/>
            <a:gdLst>
              <a:gd name="T0" fmla="*/ 0 w 593"/>
              <a:gd name="T1" fmla="*/ 2147483647 h 320"/>
              <a:gd name="T2" fmla="*/ 2147483647 w 593"/>
              <a:gd name="T3" fmla="*/ 0 h 320"/>
              <a:gd name="T4" fmla="*/ 2147483647 w 593"/>
              <a:gd name="T5" fmla="*/ 0 h 320"/>
              <a:gd name="T6" fmla="*/ 2147483647 w 593"/>
              <a:gd name="T7" fmla="*/ 2147483647 h 320"/>
              <a:gd name="T8" fmla="*/ 2147483647 w 593"/>
              <a:gd name="T9" fmla="*/ 2147483647 h 320"/>
              <a:gd name="T10" fmla="*/ 2147483647 w 593"/>
              <a:gd name="T11" fmla="*/ 2147483647 h 320"/>
              <a:gd name="T12" fmla="*/ 2147483647 w 593"/>
              <a:gd name="T13" fmla="*/ 2147483647 h 320"/>
              <a:gd name="T14" fmla="*/ 2147483647 w 593"/>
              <a:gd name="T15" fmla="*/ 2147483647 h 320"/>
              <a:gd name="T16" fmla="*/ 2147483647 w 593"/>
              <a:gd name="T17" fmla="*/ 2147483647 h 320"/>
              <a:gd name="T18" fmla="*/ 2147483647 w 593"/>
              <a:gd name="T19" fmla="*/ 2147483647 h 320"/>
              <a:gd name="T20" fmla="*/ 2147483647 w 593"/>
              <a:gd name="T21" fmla="*/ 2147483647 h 320"/>
              <a:gd name="T22" fmla="*/ 2147483647 w 593"/>
              <a:gd name="T23" fmla="*/ 2147483647 h 320"/>
              <a:gd name="T24" fmla="*/ 2147483647 w 593"/>
              <a:gd name="T25" fmla="*/ 2147483647 h 320"/>
              <a:gd name="T26" fmla="*/ 2147483647 w 593"/>
              <a:gd name="T27" fmla="*/ 2147483647 h 320"/>
              <a:gd name="T28" fmla="*/ 2147483647 w 593"/>
              <a:gd name="T29" fmla="*/ 2147483647 h 320"/>
              <a:gd name="T30" fmla="*/ 2147483647 w 593"/>
              <a:gd name="T31" fmla="*/ 2147483647 h 320"/>
              <a:gd name="T32" fmla="*/ 2147483647 w 593"/>
              <a:gd name="T33" fmla="*/ 2147483647 h 320"/>
              <a:gd name="T34" fmla="*/ 2147483647 w 593"/>
              <a:gd name="T35" fmla="*/ 2147483647 h 320"/>
              <a:gd name="T36" fmla="*/ 2147483647 w 593"/>
              <a:gd name="T37" fmla="*/ 2147483647 h 320"/>
              <a:gd name="T38" fmla="*/ 2147483647 w 593"/>
              <a:gd name="T39" fmla="*/ 2147483647 h 320"/>
              <a:gd name="T40" fmla="*/ 2147483647 w 593"/>
              <a:gd name="T41" fmla="*/ 2147483647 h 320"/>
              <a:gd name="T42" fmla="*/ 2147483647 w 593"/>
              <a:gd name="T43" fmla="*/ 2147483647 h 320"/>
              <a:gd name="T44" fmla="*/ 2147483647 w 593"/>
              <a:gd name="T45" fmla="*/ 2147483647 h 320"/>
              <a:gd name="T46" fmla="*/ 2147483647 w 593"/>
              <a:gd name="T47" fmla="*/ 2147483647 h 320"/>
              <a:gd name="T48" fmla="*/ 2147483647 w 593"/>
              <a:gd name="T49" fmla="*/ 2147483647 h 320"/>
              <a:gd name="T50" fmla="*/ 2147483647 w 593"/>
              <a:gd name="T51" fmla="*/ 2147483647 h 320"/>
              <a:gd name="T52" fmla="*/ 2147483647 w 593"/>
              <a:gd name="T53" fmla="*/ 2147483647 h 320"/>
              <a:gd name="T54" fmla="*/ 2147483647 w 593"/>
              <a:gd name="T55" fmla="*/ 2147483647 h 320"/>
              <a:gd name="T56" fmla="*/ 2147483647 w 593"/>
              <a:gd name="T57" fmla="*/ 2147483647 h 320"/>
              <a:gd name="T58" fmla="*/ 2147483647 w 593"/>
              <a:gd name="T59" fmla="*/ 2147483647 h 320"/>
              <a:gd name="T60" fmla="*/ 2147483647 w 593"/>
              <a:gd name="T61" fmla="*/ 2147483647 h 320"/>
              <a:gd name="T62" fmla="*/ 2147483647 w 593"/>
              <a:gd name="T63" fmla="*/ 2147483647 h 320"/>
              <a:gd name="T64" fmla="*/ 2147483647 w 593"/>
              <a:gd name="T65" fmla="*/ 2147483647 h 320"/>
              <a:gd name="T66" fmla="*/ 0 w 593"/>
              <a:gd name="T67" fmla="*/ 2147483647 h 320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w 593"/>
              <a:gd name="T103" fmla="*/ 0 h 320"/>
              <a:gd name="T104" fmla="*/ 593 w 593"/>
              <a:gd name="T105" fmla="*/ 320 h 320"/>
            </a:gdLst>
            <a:ahLst/>
            <a:cxnLst>
              <a:cxn ang="T68">
                <a:pos x="T0" y="T1"/>
              </a:cxn>
              <a:cxn ang="T69">
                <a:pos x="T2" y="T3"/>
              </a:cxn>
              <a:cxn ang="T70">
                <a:pos x="T4" y="T5"/>
              </a:cxn>
              <a:cxn ang="T71">
                <a:pos x="T6" y="T7"/>
              </a:cxn>
              <a:cxn ang="T72">
                <a:pos x="T8" y="T9"/>
              </a:cxn>
              <a:cxn ang="T73">
                <a:pos x="T10" y="T11"/>
              </a:cxn>
              <a:cxn ang="T74">
                <a:pos x="T12" y="T13"/>
              </a:cxn>
              <a:cxn ang="T75">
                <a:pos x="T14" y="T15"/>
              </a:cxn>
              <a:cxn ang="T76">
                <a:pos x="T16" y="T17"/>
              </a:cxn>
              <a:cxn ang="T77">
                <a:pos x="T18" y="T19"/>
              </a:cxn>
              <a:cxn ang="T78">
                <a:pos x="T20" y="T21"/>
              </a:cxn>
              <a:cxn ang="T79">
                <a:pos x="T22" y="T23"/>
              </a:cxn>
              <a:cxn ang="T80">
                <a:pos x="T24" y="T25"/>
              </a:cxn>
              <a:cxn ang="T81">
                <a:pos x="T26" y="T27"/>
              </a:cxn>
              <a:cxn ang="T82">
                <a:pos x="T28" y="T29"/>
              </a:cxn>
              <a:cxn ang="T83">
                <a:pos x="T30" y="T31"/>
              </a:cxn>
              <a:cxn ang="T84">
                <a:pos x="T32" y="T33"/>
              </a:cxn>
              <a:cxn ang="T85">
                <a:pos x="T34" y="T35"/>
              </a:cxn>
              <a:cxn ang="T86">
                <a:pos x="T36" y="T37"/>
              </a:cxn>
              <a:cxn ang="T87">
                <a:pos x="T38" y="T39"/>
              </a:cxn>
              <a:cxn ang="T88">
                <a:pos x="T40" y="T41"/>
              </a:cxn>
              <a:cxn ang="T89">
                <a:pos x="T42" y="T43"/>
              </a:cxn>
              <a:cxn ang="T90">
                <a:pos x="T44" y="T45"/>
              </a:cxn>
              <a:cxn ang="T91">
                <a:pos x="T46" y="T47"/>
              </a:cxn>
              <a:cxn ang="T92">
                <a:pos x="T48" y="T49"/>
              </a:cxn>
              <a:cxn ang="T93">
                <a:pos x="T50" y="T51"/>
              </a:cxn>
              <a:cxn ang="T94">
                <a:pos x="T52" y="T53"/>
              </a:cxn>
              <a:cxn ang="T95">
                <a:pos x="T54" y="T55"/>
              </a:cxn>
              <a:cxn ang="T96">
                <a:pos x="T56" y="T57"/>
              </a:cxn>
              <a:cxn ang="T97">
                <a:pos x="T58" y="T59"/>
              </a:cxn>
              <a:cxn ang="T98">
                <a:pos x="T60" y="T61"/>
              </a:cxn>
              <a:cxn ang="T99">
                <a:pos x="T62" y="T63"/>
              </a:cxn>
              <a:cxn ang="T100">
                <a:pos x="T64" y="T65"/>
              </a:cxn>
              <a:cxn ang="T101">
                <a:pos x="T66" y="T67"/>
              </a:cxn>
            </a:cxnLst>
            <a:rect l="T102" t="T103" r="T104" b="T105"/>
            <a:pathLst>
              <a:path w="593" h="320">
                <a:moveTo>
                  <a:pt x="0" y="312"/>
                </a:moveTo>
                <a:lnTo>
                  <a:pt x="24" y="0"/>
                </a:lnTo>
                <a:lnTo>
                  <a:pt x="56" y="8"/>
                </a:lnTo>
                <a:lnTo>
                  <a:pt x="296" y="16"/>
                </a:lnTo>
                <a:lnTo>
                  <a:pt x="521" y="16"/>
                </a:lnTo>
                <a:lnTo>
                  <a:pt x="537" y="16"/>
                </a:lnTo>
                <a:lnTo>
                  <a:pt x="529" y="16"/>
                </a:lnTo>
                <a:lnTo>
                  <a:pt x="545" y="24"/>
                </a:lnTo>
                <a:lnTo>
                  <a:pt x="553" y="32"/>
                </a:lnTo>
                <a:lnTo>
                  <a:pt x="561" y="24"/>
                </a:lnTo>
                <a:lnTo>
                  <a:pt x="561" y="32"/>
                </a:lnTo>
                <a:lnTo>
                  <a:pt x="569" y="32"/>
                </a:lnTo>
                <a:lnTo>
                  <a:pt x="569" y="40"/>
                </a:lnTo>
                <a:lnTo>
                  <a:pt x="569" y="48"/>
                </a:lnTo>
                <a:lnTo>
                  <a:pt x="553" y="56"/>
                </a:lnTo>
                <a:lnTo>
                  <a:pt x="553" y="64"/>
                </a:lnTo>
                <a:lnTo>
                  <a:pt x="569" y="72"/>
                </a:lnTo>
                <a:lnTo>
                  <a:pt x="569" y="80"/>
                </a:lnTo>
                <a:lnTo>
                  <a:pt x="569" y="88"/>
                </a:lnTo>
                <a:lnTo>
                  <a:pt x="577" y="104"/>
                </a:lnTo>
                <a:lnTo>
                  <a:pt x="593" y="104"/>
                </a:lnTo>
                <a:lnTo>
                  <a:pt x="593" y="320"/>
                </a:lnTo>
                <a:lnTo>
                  <a:pt x="529" y="320"/>
                </a:lnTo>
                <a:lnTo>
                  <a:pt x="369" y="320"/>
                </a:lnTo>
                <a:lnTo>
                  <a:pt x="56" y="312"/>
                </a:lnTo>
                <a:lnTo>
                  <a:pt x="0" y="312"/>
                </a:lnTo>
                <a:close/>
              </a:path>
            </a:pathLst>
          </a:custGeom>
          <a:solidFill>
            <a:srgbClr val="FFC0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79" name="Freeform 119"/>
          <p:cNvSpPr>
            <a:spLocks/>
          </p:cNvSpPr>
          <p:nvPr/>
        </p:nvSpPr>
        <p:spPr bwMode="auto">
          <a:xfrm>
            <a:off x="3581400" y="4206875"/>
            <a:ext cx="1441450" cy="744538"/>
          </a:xfrm>
          <a:custGeom>
            <a:avLst/>
            <a:gdLst>
              <a:gd name="T0" fmla="*/ 2147483647 w 697"/>
              <a:gd name="T1" fmla="*/ 2147483647 h 360"/>
              <a:gd name="T2" fmla="*/ 2147483647 w 697"/>
              <a:gd name="T3" fmla="*/ 2147483647 h 360"/>
              <a:gd name="T4" fmla="*/ 2147483647 w 697"/>
              <a:gd name="T5" fmla="*/ 2147483647 h 360"/>
              <a:gd name="T6" fmla="*/ 2147483647 w 697"/>
              <a:gd name="T7" fmla="*/ 2147483647 h 360"/>
              <a:gd name="T8" fmla="*/ 2147483647 w 697"/>
              <a:gd name="T9" fmla="*/ 2147483647 h 360"/>
              <a:gd name="T10" fmla="*/ 2147483647 w 697"/>
              <a:gd name="T11" fmla="*/ 2147483647 h 360"/>
              <a:gd name="T12" fmla="*/ 2147483647 w 697"/>
              <a:gd name="T13" fmla="*/ 2147483647 h 360"/>
              <a:gd name="T14" fmla="*/ 2147483647 w 697"/>
              <a:gd name="T15" fmla="*/ 2147483647 h 360"/>
              <a:gd name="T16" fmla="*/ 2147483647 w 697"/>
              <a:gd name="T17" fmla="*/ 2147483647 h 360"/>
              <a:gd name="T18" fmla="*/ 2147483647 w 697"/>
              <a:gd name="T19" fmla="*/ 2147483647 h 360"/>
              <a:gd name="T20" fmla="*/ 2147483647 w 697"/>
              <a:gd name="T21" fmla="*/ 2147483647 h 360"/>
              <a:gd name="T22" fmla="*/ 2147483647 w 697"/>
              <a:gd name="T23" fmla="*/ 2147483647 h 360"/>
              <a:gd name="T24" fmla="*/ 2147483647 w 697"/>
              <a:gd name="T25" fmla="*/ 2147483647 h 360"/>
              <a:gd name="T26" fmla="*/ 2147483647 w 697"/>
              <a:gd name="T27" fmla="*/ 2147483647 h 360"/>
              <a:gd name="T28" fmla="*/ 2147483647 w 697"/>
              <a:gd name="T29" fmla="*/ 2147483647 h 360"/>
              <a:gd name="T30" fmla="*/ 2147483647 w 697"/>
              <a:gd name="T31" fmla="*/ 2147483647 h 360"/>
              <a:gd name="T32" fmla="*/ 2147483647 w 697"/>
              <a:gd name="T33" fmla="*/ 2147483647 h 360"/>
              <a:gd name="T34" fmla="*/ 2147483647 w 697"/>
              <a:gd name="T35" fmla="*/ 2147483647 h 360"/>
              <a:gd name="T36" fmla="*/ 2147483647 w 697"/>
              <a:gd name="T37" fmla="*/ 2147483647 h 360"/>
              <a:gd name="T38" fmla="*/ 2147483647 w 697"/>
              <a:gd name="T39" fmla="*/ 2147483647 h 360"/>
              <a:gd name="T40" fmla="*/ 2147483647 w 697"/>
              <a:gd name="T41" fmla="*/ 2147483647 h 360"/>
              <a:gd name="T42" fmla="*/ 2147483647 w 697"/>
              <a:gd name="T43" fmla="*/ 2147483647 h 360"/>
              <a:gd name="T44" fmla="*/ 2147483647 w 697"/>
              <a:gd name="T45" fmla="*/ 2147483647 h 360"/>
              <a:gd name="T46" fmla="*/ 2147483647 w 697"/>
              <a:gd name="T47" fmla="*/ 2147483647 h 360"/>
              <a:gd name="T48" fmla="*/ 2147483647 w 697"/>
              <a:gd name="T49" fmla="*/ 2147483647 h 360"/>
              <a:gd name="T50" fmla="*/ 2147483647 w 697"/>
              <a:gd name="T51" fmla="*/ 2147483647 h 360"/>
              <a:gd name="T52" fmla="*/ 2147483647 w 697"/>
              <a:gd name="T53" fmla="*/ 2147483647 h 360"/>
              <a:gd name="T54" fmla="*/ 2147483647 w 697"/>
              <a:gd name="T55" fmla="*/ 2147483647 h 360"/>
              <a:gd name="T56" fmla="*/ 2147483647 w 697"/>
              <a:gd name="T57" fmla="*/ 2147483647 h 360"/>
              <a:gd name="T58" fmla="*/ 2147483647 w 697"/>
              <a:gd name="T59" fmla="*/ 2147483647 h 360"/>
              <a:gd name="T60" fmla="*/ 2147483647 w 697"/>
              <a:gd name="T61" fmla="*/ 2147483647 h 360"/>
              <a:gd name="T62" fmla="*/ 2147483647 w 697"/>
              <a:gd name="T63" fmla="*/ 2147483647 h 360"/>
              <a:gd name="T64" fmla="*/ 2147483647 w 697"/>
              <a:gd name="T65" fmla="*/ 2147483647 h 360"/>
              <a:gd name="T66" fmla="*/ 2147483647 w 697"/>
              <a:gd name="T67" fmla="*/ 2147483647 h 360"/>
              <a:gd name="T68" fmla="*/ 2147483647 w 697"/>
              <a:gd name="T69" fmla="*/ 2147483647 h 360"/>
              <a:gd name="T70" fmla="*/ 2147483647 w 697"/>
              <a:gd name="T71" fmla="*/ 2147483647 h 360"/>
              <a:gd name="T72" fmla="*/ 2147483647 w 697"/>
              <a:gd name="T73" fmla="*/ 2147483647 h 360"/>
              <a:gd name="T74" fmla="*/ 2147483647 w 697"/>
              <a:gd name="T75" fmla="*/ 2147483647 h 360"/>
              <a:gd name="T76" fmla="*/ 2147483647 w 697"/>
              <a:gd name="T77" fmla="*/ 2147483647 h 360"/>
              <a:gd name="T78" fmla="*/ 2147483647 w 697"/>
              <a:gd name="T79" fmla="*/ 2147483647 h 360"/>
              <a:gd name="T80" fmla="*/ 2147483647 w 697"/>
              <a:gd name="T81" fmla="*/ 2147483647 h 360"/>
              <a:gd name="T82" fmla="*/ 2147483647 w 697"/>
              <a:gd name="T83" fmla="*/ 2147483647 h 360"/>
              <a:gd name="T84" fmla="*/ 2147483647 w 697"/>
              <a:gd name="T85" fmla="*/ 2147483647 h 360"/>
              <a:gd name="T86" fmla="*/ 2147483647 w 697"/>
              <a:gd name="T87" fmla="*/ 2147483647 h 360"/>
              <a:gd name="T88" fmla="*/ 2147483647 w 697"/>
              <a:gd name="T89" fmla="*/ 2147483647 h 360"/>
              <a:gd name="T90" fmla="*/ 2147483647 w 697"/>
              <a:gd name="T91" fmla="*/ 2147483647 h 360"/>
              <a:gd name="T92" fmla="*/ 2147483647 w 697"/>
              <a:gd name="T93" fmla="*/ 2147483647 h 360"/>
              <a:gd name="T94" fmla="*/ 2147483647 w 697"/>
              <a:gd name="T95" fmla="*/ 2147483647 h 360"/>
              <a:gd name="T96" fmla="*/ 2147483647 w 697"/>
              <a:gd name="T97" fmla="*/ 0 h 360"/>
              <a:gd name="T98" fmla="*/ 0 w 697"/>
              <a:gd name="T99" fmla="*/ 2147483647 h 360"/>
              <a:gd name="T100" fmla="*/ 2147483647 w 697"/>
              <a:gd name="T101" fmla="*/ 2147483647 h 360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w 697"/>
              <a:gd name="T154" fmla="*/ 0 h 360"/>
              <a:gd name="T155" fmla="*/ 697 w 697"/>
              <a:gd name="T156" fmla="*/ 360 h 360"/>
            </a:gdLst>
            <a:ahLst/>
            <a:cxnLst>
              <a:cxn ang="T102">
                <a:pos x="T0" y="T1"/>
              </a:cxn>
              <a:cxn ang="T103">
                <a:pos x="T2" y="T3"/>
              </a:cxn>
              <a:cxn ang="T104">
                <a:pos x="T4" y="T5"/>
              </a:cxn>
              <a:cxn ang="T105">
                <a:pos x="T6" y="T7"/>
              </a:cxn>
              <a:cxn ang="T106">
                <a:pos x="T8" y="T9"/>
              </a:cxn>
              <a:cxn ang="T107">
                <a:pos x="T10" y="T11"/>
              </a:cxn>
              <a:cxn ang="T108">
                <a:pos x="T12" y="T13"/>
              </a:cxn>
              <a:cxn ang="T109">
                <a:pos x="T14" y="T15"/>
              </a:cxn>
              <a:cxn ang="T110">
                <a:pos x="T16" y="T17"/>
              </a:cxn>
              <a:cxn ang="T111">
                <a:pos x="T18" y="T19"/>
              </a:cxn>
              <a:cxn ang="T112">
                <a:pos x="T20" y="T21"/>
              </a:cxn>
              <a:cxn ang="T113">
                <a:pos x="T22" y="T23"/>
              </a:cxn>
              <a:cxn ang="T114">
                <a:pos x="T24" y="T25"/>
              </a:cxn>
              <a:cxn ang="T115">
                <a:pos x="T26" y="T27"/>
              </a:cxn>
              <a:cxn ang="T116">
                <a:pos x="T28" y="T29"/>
              </a:cxn>
              <a:cxn ang="T117">
                <a:pos x="T30" y="T31"/>
              </a:cxn>
              <a:cxn ang="T118">
                <a:pos x="T32" y="T33"/>
              </a:cxn>
              <a:cxn ang="T119">
                <a:pos x="T34" y="T35"/>
              </a:cxn>
              <a:cxn ang="T120">
                <a:pos x="T36" y="T37"/>
              </a:cxn>
              <a:cxn ang="T121">
                <a:pos x="T38" y="T39"/>
              </a:cxn>
              <a:cxn ang="T122">
                <a:pos x="T40" y="T41"/>
              </a:cxn>
              <a:cxn ang="T123">
                <a:pos x="T42" y="T43"/>
              </a:cxn>
              <a:cxn ang="T124">
                <a:pos x="T44" y="T45"/>
              </a:cxn>
              <a:cxn ang="T125">
                <a:pos x="T46" y="T47"/>
              </a:cxn>
              <a:cxn ang="T126">
                <a:pos x="T48" y="T49"/>
              </a:cxn>
              <a:cxn ang="T127">
                <a:pos x="T50" y="T51"/>
              </a:cxn>
              <a:cxn ang="T128">
                <a:pos x="T52" y="T53"/>
              </a:cxn>
              <a:cxn ang="T129">
                <a:pos x="T54" y="T55"/>
              </a:cxn>
              <a:cxn ang="T130">
                <a:pos x="T56" y="T57"/>
              </a:cxn>
              <a:cxn ang="T131">
                <a:pos x="T58" y="T59"/>
              </a:cxn>
              <a:cxn ang="T132">
                <a:pos x="T60" y="T61"/>
              </a:cxn>
              <a:cxn ang="T133">
                <a:pos x="T62" y="T63"/>
              </a:cxn>
              <a:cxn ang="T134">
                <a:pos x="T64" y="T65"/>
              </a:cxn>
              <a:cxn ang="T135">
                <a:pos x="T66" y="T67"/>
              </a:cxn>
              <a:cxn ang="T136">
                <a:pos x="T68" y="T69"/>
              </a:cxn>
              <a:cxn ang="T137">
                <a:pos x="T70" y="T71"/>
              </a:cxn>
              <a:cxn ang="T138">
                <a:pos x="T72" y="T73"/>
              </a:cxn>
              <a:cxn ang="T139">
                <a:pos x="T74" y="T75"/>
              </a:cxn>
              <a:cxn ang="T140">
                <a:pos x="T76" y="T77"/>
              </a:cxn>
              <a:cxn ang="T141">
                <a:pos x="T78" y="T79"/>
              </a:cxn>
              <a:cxn ang="T142">
                <a:pos x="T80" y="T81"/>
              </a:cxn>
              <a:cxn ang="T143">
                <a:pos x="T82" y="T83"/>
              </a:cxn>
              <a:cxn ang="T144">
                <a:pos x="T84" y="T85"/>
              </a:cxn>
              <a:cxn ang="T145">
                <a:pos x="T86" y="T87"/>
              </a:cxn>
              <a:cxn ang="T146">
                <a:pos x="T88" y="T89"/>
              </a:cxn>
              <a:cxn ang="T147">
                <a:pos x="T90" y="T91"/>
              </a:cxn>
              <a:cxn ang="T148">
                <a:pos x="T92" y="T93"/>
              </a:cxn>
              <a:cxn ang="T149">
                <a:pos x="T94" y="T95"/>
              </a:cxn>
              <a:cxn ang="T150">
                <a:pos x="T96" y="T97"/>
              </a:cxn>
              <a:cxn ang="T151">
                <a:pos x="T98" y="T99"/>
              </a:cxn>
              <a:cxn ang="T152">
                <a:pos x="T100" y="T101"/>
              </a:cxn>
            </a:cxnLst>
            <a:rect l="T153" t="T154" r="T155" b="T156"/>
            <a:pathLst>
              <a:path w="697" h="360">
                <a:moveTo>
                  <a:pt x="240" y="264"/>
                </a:moveTo>
                <a:lnTo>
                  <a:pt x="240" y="264"/>
                </a:lnTo>
                <a:lnTo>
                  <a:pt x="248" y="264"/>
                </a:lnTo>
                <a:lnTo>
                  <a:pt x="264" y="280"/>
                </a:lnTo>
                <a:lnTo>
                  <a:pt x="272" y="280"/>
                </a:lnTo>
                <a:lnTo>
                  <a:pt x="288" y="280"/>
                </a:lnTo>
                <a:lnTo>
                  <a:pt x="296" y="272"/>
                </a:lnTo>
                <a:lnTo>
                  <a:pt x="312" y="304"/>
                </a:lnTo>
                <a:lnTo>
                  <a:pt x="328" y="304"/>
                </a:lnTo>
                <a:lnTo>
                  <a:pt x="336" y="312"/>
                </a:lnTo>
                <a:lnTo>
                  <a:pt x="344" y="312"/>
                </a:lnTo>
                <a:lnTo>
                  <a:pt x="344" y="304"/>
                </a:lnTo>
                <a:lnTo>
                  <a:pt x="360" y="304"/>
                </a:lnTo>
                <a:lnTo>
                  <a:pt x="368" y="312"/>
                </a:lnTo>
                <a:lnTo>
                  <a:pt x="368" y="320"/>
                </a:lnTo>
                <a:lnTo>
                  <a:pt x="376" y="312"/>
                </a:lnTo>
                <a:lnTo>
                  <a:pt x="384" y="312"/>
                </a:lnTo>
                <a:lnTo>
                  <a:pt x="392" y="304"/>
                </a:lnTo>
                <a:lnTo>
                  <a:pt x="392" y="320"/>
                </a:lnTo>
                <a:lnTo>
                  <a:pt x="408" y="320"/>
                </a:lnTo>
                <a:lnTo>
                  <a:pt x="408" y="328"/>
                </a:lnTo>
                <a:lnTo>
                  <a:pt x="416" y="336"/>
                </a:lnTo>
                <a:lnTo>
                  <a:pt x="424" y="328"/>
                </a:lnTo>
                <a:lnTo>
                  <a:pt x="432" y="328"/>
                </a:lnTo>
                <a:lnTo>
                  <a:pt x="441" y="336"/>
                </a:lnTo>
                <a:lnTo>
                  <a:pt x="449" y="336"/>
                </a:lnTo>
                <a:lnTo>
                  <a:pt x="449" y="344"/>
                </a:lnTo>
                <a:lnTo>
                  <a:pt x="457" y="344"/>
                </a:lnTo>
                <a:lnTo>
                  <a:pt x="465" y="336"/>
                </a:lnTo>
                <a:lnTo>
                  <a:pt x="465" y="328"/>
                </a:lnTo>
                <a:lnTo>
                  <a:pt x="465" y="336"/>
                </a:lnTo>
                <a:lnTo>
                  <a:pt x="473" y="352"/>
                </a:lnTo>
                <a:lnTo>
                  <a:pt x="481" y="344"/>
                </a:lnTo>
                <a:lnTo>
                  <a:pt x="489" y="328"/>
                </a:lnTo>
                <a:lnTo>
                  <a:pt x="505" y="336"/>
                </a:lnTo>
                <a:lnTo>
                  <a:pt x="513" y="336"/>
                </a:lnTo>
                <a:lnTo>
                  <a:pt x="513" y="344"/>
                </a:lnTo>
                <a:lnTo>
                  <a:pt x="537" y="352"/>
                </a:lnTo>
                <a:lnTo>
                  <a:pt x="545" y="360"/>
                </a:lnTo>
                <a:lnTo>
                  <a:pt x="561" y="336"/>
                </a:lnTo>
                <a:lnTo>
                  <a:pt x="577" y="336"/>
                </a:lnTo>
                <a:lnTo>
                  <a:pt x="577" y="344"/>
                </a:lnTo>
                <a:lnTo>
                  <a:pt x="585" y="344"/>
                </a:lnTo>
                <a:lnTo>
                  <a:pt x="593" y="336"/>
                </a:lnTo>
                <a:lnTo>
                  <a:pt x="593" y="328"/>
                </a:lnTo>
                <a:lnTo>
                  <a:pt x="609" y="344"/>
                </a:lnTo>
                <a:lnTo>
                  <a:pt x="617" y="344"/>
                </a:lnTo>
                <a:lnTo>
                  <a:pt x="625" y="328"/>
                </a:lnTo>
                <a:lnTo>
                  <a:pt x="641" y="328"/>
                </a:lnTo>
                <a:lnTo>
                  <a:pt x="641" y="336"/>
                </a:lnTo>
                <a:lnTo>
                  <a:pt x="665" y="352"/>
                </a:lnTo>
                <a:lnTo>
                  <a:pt x="681" y="352"/>
                </a:lnTo>
                <a:lnTo>
                  <a:pt x="689" y="360"/>
                </a:lnTo>
                <a:lnTo>
                  <a:pt x="697" y="184"/>
                </a:lnTo>
                <a:lnTo>
                  <a:pt x="681" y="72"/>
                </a:lnTo>
                <a:lnTo>
                  <a:pt x="673" y="16"/>
                </a:lnTo>
                <a:lnTo>
                  <a:pt x="609" y="16"/>
                </a:lnTo>
                <a:lnTo>
                  <a:pt x="449" y="16"/>
                </a:lnTo>
                <a:lnTo>
                  <a:pt x="136" y="8"/>
                </a:lnTo>
                <a:lnTo>
                  <a:pt x="80" y="8"/>
                </a:lnTo>
                <a:lnTo>
                  <a:pt x="8" y="0"/>
                </a:lnTo>
                <a:lnTo>
                  <a:pt x="0" y="48"/>
                </a:lnTo>
                <a:lnTo>
                  <a:pt x="248" y="64"/>
                </a:lnTo>
                <a:lnTo>
                  <a:pt x="240" y="264"/>
                </a:lnTo>
                <a:close/>
              </a:path>
            </a:pathLst>
          </a:custGeom>
          <a:solidFill>
            <a:srgbClr val="FF33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>
              <a:solidFill>
                <a:srgbClr val="C00000"/>
              </a:solidFill>
            </a:endParaRPr>
          </a:p>
        </p:txBody>
      </p:sp>
      <p:sp>
        <p:nvSpPr>
          <p:cNvPr id="15380" name="Freeform 120"/>
          <p:cNvSpPr>
            <a:spLocks/>
          </p:cNvSpPr>
          <p:nvPr/>
        </p:nvSpPr>
        <p:spPr bwMode="auto">
          <a:xfrm>
            <a:off x="2886075" y="4306888"/>
            <a:ext cx="2301875" cy="2282825"/>
          </a:xfrm>
          <a:custGeom>
            <a:avLst/>
            <a:gdLst>
              <a:gd name="T0" fmla="*/ 2147483647 w 1113"/>
              <a:gd name="T1" fmla="*/ 0 h 1104"/>
              <a:gd name="T2" fmla="*/ 2147483647 w 1113"/>
              <a:gd name="T3" fmla="*/ 2147483647 h 1104"/>
              <a:gd name="T4" fmla="*/ 2147483647 w 1113"/>
              <a:gd name="T5" fmla="*/ 2147483647 h 1104"/>
              <a:gd name="T6" fmla="*/ 2147483647 w 1113"/>
              <a:gd name="T7" fmla="*/ 2147483647 h 1104"/>
              <a:gd name="T8" fmla="*/ 2147483647 w 1113"/>
              <a:gd name="T9" fmla="*/ 2147483647 h 1104"/>
              <a:gd name="T10" fmla="*/ 2147483647 w 1113"/>
              <a:gd name="T11" fmla="*/ 2147483647 h 1104"/>
              <a:gd name="T12" fmla="*/ 2147483647 w 1113"/>
              <a:gd name="T13" fmla="*/ 2147483647 h 1104"/>
              <a:gd name="T14" fmla="*/ 2147483647 w 1113"/>
              <a:gd name="T15" fmla="*/ 2147483647 h 1104"/>
              <a:gd name="T16" fmla="*/ 2147483647 w 1113"/>
              <a:gd name="T17" fmla="*/ 2147483647 h 1104"/>
              <a:gd name="T18" fmla="*/ 2147483647 w 1113"/>
              <a:gd name="T19" fmla="*/ 2147483647 h 1104"/>
              <a:gd name="T20" fmla="*/ 2147483647 w 1113"/>
              <a:gd name="T21" fmla="*/ 2147483647 h 1104"/>
              <a:gd name="T22" fmla="*/ 2147483647 w 1113"/>
              <a:gd name="T23" fmla="*/ 2147483647 h 1104"/>
              <a:gd name="T24" fmla="*/ 2147483647 w 1113"/>
              <a:gd name="T25" fmla="*/ 2147483647 h 1104"/>
              <a:gd name="T26" fmla="*/ 2147483647 w 1113"/>
              <a:gd name="T27" fmla="*/ 2147483647 h 1104"/>
              <a:gd name="T28" fmla="*/ 2147483647 w 1113"/>
              <a:gd name="T29" fmla="*/ 2147483647 h 1104"/>
              <a:gd name="T30" fmla="*/ 2147483647 w 1113"/>
              <a:gd name="T31" fmla="*/ 2147483647 h 1104"/>
              <a:gd name="T32" fmla="*/ 2147483647 w 1113"/>
              <a:gd name="T33" fmla="*/ 2147483647 h 1104"/>
              <a:gd name="T34" fmla="*/ 2147483647 w 1113"/>
              <a:gd name="T35" fmla="*/ 2147483647 h 1104"/>
              <a:gd name="T36" fmla="*/ 2147483647 w 1113"/>
              <a:gd name="T37" fmla="*/ 2147483647 h 1104"/>
              <a:gd name="T38" fmla="*/ 2147483647 w 1113"/>
              <a:gd name="T39" fmla="*/ 2147483647 h 1104"/>
              <a:gd name="T40" fmla="*/ 2147483647 w 1113"/>
              <a:gd name="T41" fmla="*/ 2147483647 h 1104"/>
              <a:gd name="T42" fmla="*/ 2147483647 w 1113"/>
              <a:gd name="T43" fmla="*/ 2147483647 h 1104"/>
              <a:gd name="T44" fmla="*/ 2147483647 w 1113"/>
              <a:gd name="T45" fmla="*/ 2147483647 h 1104"/>
              <a:gd name="T46" fmla="*/ 2147483647 w 1113"/>
              <a:gd name="T47" fmla="*/ 2147483647 h 1104"/>
              <a:gd name="T48" fmla="*/ 2147483647 w 1113"/>
              <a:gd name="T49" fmla="*/ 2147483647 h 1104"/>
              <a:gd name="T50" fmla="*/ 2147483647 w 1113"/>
              <a:gd name="T51" fmla="*/ 2147483647 h 1104"/>
              <a:gd name="T52" fmla="*/ 2147483647 w 1113"/>
              <a:gd name="T53" fmla="*/ 2147483647 h 1104"/>
              <a:gd name="T54" fmla="*/ 2147483647 w 1113"/>
              <a:gd name="T55" fmla="*/ 2147483647 h 1104"/>
              <a:gd name="T56" fmla="*/ 2147483647 w 1113"/>
              <a:gd name="T57" fmla="*/ 2147483647 h 1104"/>
              <a:gd name="T58" fmla="*/ 2147483647 w 1113"/>
              <a:gd name="T59" fmla="*/ 2147483647 h 1104"/>
              <a:gd name="T60" fmla="*/ 2147483647 w 1113"/>
              <a:gd name="T61" fmla="*/ 2147483647 h 1104"/>
              <a:gd name="T62" fmla="*/ 2147483647 w 1113"/>
              <a:gd name="T63" fmla="*/ 2147483647 h 1104"/>
              <a:gd name="T64" fmla="*/ 2147483647 w 1113"/>
              <a:gd name="T65" fmla="*/ 2147483647 h 1104"/>
              <a:gd name="T66" fmla="*/ 2147483647 w 1113"/>
              <a:gd name="T67" fmla="*/ 2147483647 h 1104"/>
              <a:gd name="T68" fmla="*/ 2147483647 w 1113"/>
              <a:gd name="T69" fmla="*/ 2147483647 h 1104"/>
              <a:gd name="T70" fmla="*/ 2147483647 w 1113"/>
              <a:gd name="T71" fmla="*/ 2147483647 h 1104"/>
              <a:gd name="T72" fmla="*/ 2147483647 w 1113"/>
              <a:gd name="T73" fmla="*/ 2147483647 h 1104"/>
              <a:gd name="T74" fmla="*/ 2147483647 w 1113"/>
              <a:gd name="T75" fmla="*/ 2147483647 h 1104"/>
              <a:gd name="T76" fmla="*/ 2147483647 w 1113"/>
              <a:gd name="T77" fmla="*/ 2147483647 h 1104"/>
              <a:gd name="T78" fmla="*/ 2147483647 w 1113"/>
              <a:gd name="T79" fmla="*/ 2147483647 h 1104"/>
              <a:gd name="T80" fmla="*/ 2147483647 w 1113"/>
              <a:gd name="T81" fmla="*/ 2147483647 h 1104"/>
              <a:gd name="T82" fmla="*/ 2147483647 w 1113"/>
              <a:gd name="T83" fmla="*/ 2147483647 h 1104"/>
              <a:gd name="T84" fmla="*/ 2147483647 w 1113"/>
              <a:gd name="T85" fmla="*/ 2147483647 h 1104"/>
              <a:gd name="T86" fmla="*/ 2147483647 w 1113"/>
              <a:gd name="T87" fmla="*/ 2147483647 h 1104"/>
              <a:gd name="T88" fmla="*/ 2147483647 w 1113"/>
              <a:gd name="T89" fmla="*/ 2147483647 h 1104"/>
              <a:gd name="T90" fmla="*/ 2147483647 w 1113"/>
              <a:gd name="T91" fmla="*/ 2147483647 h 1104"/>
              <a:gd name="T92" fmla="*/ 2147483647 w 1113"/>
              <a:gd name="T93" fmla="*/ 2147483647 h 1104"/>
              <a:gd name="T94" fmla="*/ 2147483647 w 1113"/>
              <a:gd name="T95" fmla="*/ 2147483647 h 1104"/>
              <a:gd name="T96" fmla="*/ 2147483647 w 1113"/>
              <a:gd name="T97" fmla="*/ 2147483647 h 1104"/>
              <a:gd name="T98" fmla="*/ 2147483647 w 1113"/>
              <a:gd name="T99" fmla="*/ 2147483647 h 1104"/>
              <a:gd name="T100" fmla="*/ 2147483647 w 1113"/>
              <a:gd name="T101" fmla="*/ 2147483647 h 1104"/>
              <a:gd name="T102" fmla="*/ 2147483647 w 1113"/>
              <a:gd name="T103" fmla="*/ 2147483647 h 1104"/>
              <a:gd name="T104" fmla="*/ 2147483647 w 1113"/>
              <a:gd name="T105" fmla="*/ 2147483647 h 1104"/>
              <a:gd name="T106" fmla="*/ 2147483647 w 1113"/>
              <a:gd name="T107" fmla="*/ 2147483647 h 1104"/>
              <a:gd name="T108" fmla="*/ 2147483647 w 1113"/>
              <a:gd name="T109" fmla="*/ 2147483647 h 1104"/>
              <a:gd name="T110" fmla="*/ 2147483647 w 1113"/>
              <a:gd name="T111" fmla="*/ 2147483647 h 1104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w 1113"/>
              <a:gd name="T169" fmla="*/ 0 h 1104"/>
              <a:gd name="T170" fmla="*/ 1113 w 1113"/>
              <a:gd name="T171" fmla="*/ 1104 h 1104"/>
            </a:gdLst>
            <a:ahLst/>
            <a:cxnLst>
              <a:cxn ang="T112">
                <a:pos x="T0" y="T1"/>
              </a:cxn>
              <a:cxn ang="T113">
                <a:pos x="T2" y="T3"/>
              </a:cxn>
              <a:cxn ang="T114">
                <a:pos x="T4" y="T5"/>
              </a:cxn>
              <a:cxn ang="T115">
                <a:pos x="T6" y="T7"/>
              </a:cxn>
              <a:cxn ang="T116">
                <a:pos x="T8" y="T9"/>
              </a:cxn>
              <a:cxn ang="T117">
                <a:pos x="T10" y="T11"/>
              </a:cxn>
              <a:cxn ang="T118">
                <a:pos x="T12" y="T13"/>
              </a:cxn>
              <a:cxn ang="T119">
                <a:pos x="T14" y="T15"/>
              </a:cxn>
              <a:cxn ang="T120">
                <a:pos x="T16" y="T17"/>
              </a:cxn>
              <a:cxn ang="T121">
                <a:pos x="T18" y="T19"/>
              </a:cxn>
              <a:cxn ang="T122">
                <a:pos x="T20" y="T21"/>
              </a:cxn>
              <a:cxn ang="T123">
                <a:pos x="T22" y="T23"/>
              </a:cxn>
              <a:cxn ang="T124">
                <a:pos x="T24" y="T25"/>
              </a:cxn>
              <a:cxn ang="T125">
                <a:pos x="T26" y="T27"/>
              </a:cxn>
              <a:cxn ang="T126">
                <a:pos x="T28" y="T29"/>
              </a:cxn>
              <a:cxn ang="T127">
                <a:pos x="T30" y="T31"/>
              </a:cxn>
              <a:cxn ang="T128">
                <a:pos x="T32" y="T33"/>
              </a:cxn>
              <a:cxn ang="T129">
                <a:pos x="T34" y="T35"/>
              </a:cxn>
              <a:cxn ang="T130">
                <a:pos x="T36" y="T37"/>
              </a:cxn>
              <a:cxn ang="T131">
                <a:pos x="T38" y="T39"/>
              </a:cxn>
              <a:cxn ang="T132">
                <a:pos x="T40" y="T41"/>
              </a:cxn>
              <a:cxn ang="T133">
                <a:pos x="T42" y="T43"/>
              </a:cxn>
              <a:cxn ang="T134">
                <a:pos x="T44" y="T45"/>
              </a:cxn>
              <a:cxn ang="T135">
                <a:pos x="T46" y="T47"/>
              </a:cxn>
              <a:cxn ang="T136">
                <a:pos x="T48" y="T49"/>
              </a:cxn>
              <a:cxn ang="T137">
                <a:pos x="T50" y="T51"/>
              </a:cxn>
              <a:cxn ang="T138">
                <a:pos x="T52" y="T53"/>
              </a:cxn>
              <a:cxn ang="T139">
                <a:pos x="T54" y="T55"/>
              </a:cxn>
              <a:cxn ang="T140">
                <a:pos x="T56" y="T57"/>
              </a:cxn>
              <a:cxn ang="T141">
                <a:pos x="T58" y="T59"/>
              </a:cxn>
              <a:cxn ang="T142">
                <a:pos x="T60" y="T61"/>
              </a:cxn>
              <a:cxn ang="T143">
                <a:pos x="T62" y="T63"/>
              </a:cxn>
              <a:cxn ang="T144">
                <a:pos x="T64" y="T65"/>
              </a:cxn>
              <a:cxn ang="T145">
                <a:pos x="T66" y="T67"/>
              </a:cxn>
              <a:cxn ang="T146">
                <a:pos x="T68" y="T69"/>
              </a:cxn>
              <a:cxn ang="T147">
                <a:pos x="T70" y="T71"/>
              </a:cxn>
              <a:cxn ang="T148">
                <a:pos x="T72" y="T73"/>
              </a:cxn>
              <a:cxn ang="T149">
                <a:pos x="T74" y="T75"/>
              </a:cxn>
              <a:cxn ang="T150">
                <a:pos x="T76" y="T77"/>
              </a:cxn>
              <a:cxn ang="T151">
                <a:pos x="T78" y="T79"/>
              </a:cxn>
              <a:cxn ang="T152">
                <a:pos x="T80" y="T81"/>
              </a:cxn>
              <a:cxn ang="T153">
                <a:pos x="T82" y="T83"/>
              </a:cxn>
              <a:cxn ang="T154">
                <a:pos x="T84" y="T85"/>
              </a:cxn>
              <a:cxn ang="T155">
                <a:pos x="T86" y="T87"/>
              </a:cxn>
              <a:cxn ang="T156">
                <a:pos x="T88" y="T89"/>
              </a:cxn>
              <a:cxn ang="T157">
                <a:pos x="T90" y="T91"/>
              </a:cxn>
              <a:cxn ang="T158">
                <a:pos x="T92" y="T93"/>
              </a:cxn>
              <a:cxn ang="T159">
                <a:pos x="T94" y="T95"/>
              </a:cxn>
              <a:cxn ang="T160">
                <a:pos x="T96" y="T97"/>
              </a:cxn>
              <a:cxn ang="T161">
                <a:pos x="T98" y="T99"/>
              </a:cxn>
              <a:cxn ang="T162">
                <a:pos x="T100" y="T101"/>
              </a:cxn>
              <a:cxn ang="T163">
                <a:pos x="T102" y="T103"/>
              </a:cxn>
              <a:cxn ang="T164">
                <a:pos x="T104" y="T105"/>
              </a:cxn>
              <a:cxn ang="T165">
                <a:pos x="T106" y="T107"/>
              </a:cxn>
              <a:cxn ang="T166">
                <a:pos x="T108" y="T109"/>
              </a:cxn>
              <a:cxn ang="T167">
                <a:pos x="T110" y="T111"/>
              </a:cxn>
            </a:cxnLst>
            <a:rect l="T168" t="T169" r="T170" b="T171"/>
            <a:pathLst>
              <a:path w="1113" h="1104">
                <a:moveTo>
                  <a:pt x="0" y="448"/>
                </a:moveTo>
                <a:lnTo>
                  <a:pt x="0" y="448"/>
                </a:lnTo>
                <a:lnTo>
                  <a:pt x="0" y="432"/>
                </a:lnTo>
                <a:lnTo>
                  <a:pt x="304" y="464"/>
                </a:lnTo>
                <a:lnTo>
                  <a:pt x="336" y="0"/>
                </a:lnTo>
                <a:lnTo>
                  <a:pt x="584" y="16"/>
                </a:lnTo>
                <a:lnTo>
                  <a:pt x="576" y="216"/>
                </a:lnTo>
                <a:lnTo>
                  <a:pt x="584" y="216"/>
                </a:lnTo>
                <a:lnTo>
                  <a:pt x="600" y="232"/>
                </a:lnTo>
                <a:lnTo>
                  <a:pt x="608" y="232"/>
                </a:lnTo>
                <a:lnTo>
                  <a:pt x="624" y="232"/>
                </a:lnTo>
                <a:lnTo>
                  <a:pt x="632" y="224"/>
                </a:lnTo>
                <a:lnTo>
                  <a:pt x="648" y="256"/>
                </a:lnTo>
                <a:lnTo>
                  <a:pt x="664" y="256"/>
                </a:lnTo>
                <a:lnTo>
                  <a:pt x="672" y="264"/>
                </a:lnTo>
                <a:lnTo>
                  <a:pt x="680" y="264"/>
                </a:lnTo>
                <a:lnTo>
                  <a:pt x="680" y="256"/>
                </a:lnTo>
                <a:lnTo>
                  <a:pt x="696" y="256"/>
                </a:lnTo>
                <a:lnTo>
                  <a:pt x="704" y="264"/>
                </a:lnTo>
                <a:lnTo>
                  <a:pt x="704" y="272"/>
                </a:lnTo>
                <a:lnTo>
                  <a:pt x="712" y="264"/>
                </a:lnTo>
                <a:lnTo>
                  <a:pt x="720" y="264"/>
                </a:lnTo>
                <a:lnTo>
                  <a:pt x="728" y="256"/>
                </a:lnTo>
                <a:lnTo>
                  <a:pt x="728" y="272"/>
                </a:lnTo>
                <a:lnTo>
                  <a:pt x="744" y="272"/>
                </a:lnTo>
                <a:lnTo>
                  <a:pt x="744" y="280"/>
                </a:lnTo>
                <a:lnTo>
                  <a:pt x="752" y="288"/>
                </a:lnTo>
                <a:lnTo>
                  <a:pt x="760" y="280"/>
                </a:lnTo>
                <a:lnTo>
                  <a:pt x="768" y="280"/>
                </a:lnTo>
                <a:lnTo>
                  <a:pt x="777" y="288"/>
                </a:lnTo>
                <a:lnTo>
                  <a:pt x="785" y="288"/>
                </a:lnTo>
                <a:lnTo>
                  <a:pt x="785" y="296"/>
                </a:lnTo>
                <a:lnTo>
                  <a:pt x="793" y="296"/>
                </a:lnTo>
                <a:lnTo>
                  <a:pt x="801" y="288"/>
                </a:lnTo>
                <a:lnTo>
                  <a:pt x="801" y="280"/>
                </a:lnTo>
                <a:lnTo>
                  <a:pt x="801" y="288"/>
                </a:lnTo>
                <a:lnTo>
                  <a:pt x="809" y="304"/>
                </a:lnTo>
                <a:lnTo>
                  <a:pt x="817" y="296"/>
                </a:lnTo>
                <a:lnTo>
                  <a:pt x="825" y="280"/>
                </a:lnTo>
                <a:lnTo>
                  <a:pt x="841" y="288"/>
                </a:lnTo>
                <a:lnTo>
                  <a:pt x="849" y="288"/>
                </a:lnTo>
                <a:lnTo>
                  <a:pt x="849" y="296"/>
                </a:lnTo>
                <a:lnTo>
                  <a:pt x="873" y="304"/>
                </a:lnTo>
                <a:lnTo>
                  <a:pt x="881" y="312"/>
                </a:lnTo>
                <a:lnTo>
                  <a:pt x="897" y="288"/>
                </a:lnTo>
                <a:lnTo>
                  <a:pt x="913" y="288"/>
                </a:lnTo>
                <a:lnTo>
                  <a:pt x="913" y="296"/>
                </a:lnTo>
                <a:lnTo>
                  <a:pt x="921" y="296"/>
                </a:lnTo>
                <a:lnTo>
                  <a:pt x="929" y="288"/>
                </a:lnTo>
                <a:lnTo>
                  <a:pt x="929" y="280"/>
                </a:lnTo>
                <a:lnTo>
                  <a:pt x="945" y="296"/>
                </a:lnTo>
                <a:lnTo>
                  <a:pt x="953" y="296"/>
                </a:lnTo>
                <a:lnTo>
                  <a:pt x="961" y="280"/>
                </a:lnTo>
                <a:lnTo>
                  <a:pt x="977" y="280"/>
                </a:lnTo>
                <a:lnTo>
                  <a:pt x="977" y="288"/>
                </a:lnTo>
                <a:lnTo>
                  <a:pt x="1001" y="304"/>
                </a:lnTo>
                <a:lnTo>
                  <a:pt x="1017" y="304"/>
                </a:lnTo>
                <a:lnTo>
                  <a:pt x="1025" y="312"/>
                </a:lnTo>
                <a:lnTo>
                  <a:pt x="1033" y="320"/>
                </a:lnTo>
                <a:lnTo>
                  <a:pt x="1057" y="320"/>
                </a:lnTo>
                <a:lnTo>
                  <a:pt x="1065" y="320"/>
                </a:lnTo>
                <a:lnTo>
                  <a:pt x="1065" y="376"/>
                </a:lnTo>
                <a:lnTo>
                  <a:pt x="1073" y="472"/>
                </a:lnTo>
                <a:lnTo>
                  <a:pt x="1089" y="496"/>
                </a:lnTo>
                <a:lnTo>
                  <a:pt x="1089" y="528"/>
                </a:lnTo>
                <a:lnTo>
                  <a:pt x="1097" y="536"/>
                </a:lnTo>
                <a:lnTo>
                  <a:pt x="1105" y="552"/>
                </a:lnTo>
                <a:lnTo>
                  <a:pt x="1105" y="560"/>
                </a:lnTo>
                <a:lnTo>
                  <a:pt x="1113" y="576"/>
                </a:lnTo>
                <a:lnTo>
                  <a:pt x="1113" y="600"/>
                </a:lnTo>
                <a:lnTo>
                  <a:pt x="1097" y="616"/>
                </a:lnTo>
                <a:lnTo>
                  <a:pt x="1097" y="632"/>
                </a:lnTo>
                <a:lnTo>
                  <a:pt x="1105" y="632"/>
                </a:lnTo>
                <a:lnTo>
                  <a:pt x="1097" y="648"/>
                </a:lnTo>
                <a:lnTo>
                  <a:pt x="1105" y="656"/>
                </a:lnTo>
                <a:lnTo>
                  <a:pt x="1105" y="664"/>
                </a:lnTo>
                <a:lnTo>
                  <a:pt x="1105" y="672"/>
                </a:lnTo>
                <a:lnTo>
                  <a:pt x="1097" y="680"/>
                </a:lnTo>
                <a:lnTo>
                  <a:pt x="1089" y="680"/>
                </a:lnTo>
                <a:lnTo>
                  <a:pt x="1081" y="696"/>
                </a:lnTo>
                <a:lnTo>
                  <a:pt x="1089" y="704"/>
                </a:lnTo>
                <a:lnTo>
                  <a:pt x="1089" y="712"/>
                </a:lnTo>
                <a:lnTo>
                  <a:pt x="1081" y="712"/>
                </a:lnTo>
                <a:lnTo>
                  <a:pt x="1049" y="728"/>
                </a:lnTo>
                <a:lnTo>
                  <a:pt x="1009" y="744"/>
                </a:lnTo>
                <a:lnTo>
                  <a:pt x="1017" y="736"/>
                </a:lnTo>
                <a:lnTo>
                  <a:pt x="1033" y="728"/>
                </a:lnTo>
                <a:lnTo>
                  <a:pt x="1025" y="728"/>
                </a:lnTo>
                <a:lnTo>
                  <a:pt x="1017" y="728"/>
                </a:lnTo>
                <a:lnTo>
                  <a:pt x="1009" y="728"/>
                </a:lnTo>
                <a:lnTo>
                  <a:pt x="1017" y="712"/>
                </a:lnTo>
                <a:lnTo>
                  <a:pt x="1017" y="704"/>
                </a:lnTo>
                <a:lnTo>
                  <a:pt x="1009" y="712"/>
                </a:lnTo>
                <a:lnTo>
                  <a:pt x="1001" y="712"/>
                </a:lnTo>
                <a:lnTo>
                  <a:pt x="1001" y="720"/>
                </a:lnTo>
                <a:lnTo>
                  <a:pt x="993" y="720"/>
                </a:lnTo>
                <a:lnTo>
                  <a:pt x="993" y="712"/>
                </a:lnTo>
                <a:lnTo>
                  <a:pt x="985" y="712"/>
                </a:lnTo>
                <a:lnTo>
                  <a:pt x="993" y="720"/>
                </a:lnTo>
                <a:lnTo>
                  <a:pt x="985" y="728"/>
                </a:lnTo>
                <a:lnTo>
                  <a:pt x="985" y="736"/>
                </a:lnTo>
                <a:lnTo>
                  <a:pt x="1001" y="744"/>
                </a:lnTo>
                <a:lnTo>
                  <a:pt x="1001" y="752"/>
                </a:lnTo>
                <a:lnTo>
                  <a:pt x="985" y="768"/>
                </a:lnTo>
                <a:lnTo>
                  <a:pt x="977" y="768"/>
                </a:lnTo>
                <a:lnTo>
                  <a:pt x="969" y="784"/>
                </a:lnTo>
                <a:lnTo>
                  <a:pt x="977" y="784"/>
                </a:lnTo>
                <a:lnTo>
                  <a:pt x="969" y="792"/>
                </a:lnTo>
                <a:lnTo>
                  <a:pt x="937" y="816"/>
                </a:lnTo>
                <a:lnTo>
                  <a:pt x="921" y="816"/>
                </a:lnTo>
                <a:lnTo>
                  <a:pt x="905" y="832"/>
                </a:lnTo>
                <a:lnTo>
                  <a:pt x="889" y="840"/>
                </a:lnTo>
                <a:lnTo>
                  <a:pt x="881" y="848"/>
                </a:lnTo>
                <a:lnTo>
                  <a:pt x="873" y="848"/>
                </a:lnTo>
                <a:lnTo>
                  <a:pt x="881" y="840"/>
                </a:lnTo>
                <a:lnTo>
                  <a:pt x="889" y="840"/>
                </a:lnTo>
                <a:lnTo>
                  <a:pt x="897" y="832"/>
                </a:lnTo>
                <a:lnTo>
                  <a:pt x="929" y="808"/>
                </a:lnTo>
                <a:lnTo>
                  <a:pt x="889" y="832"/>
                </a:lnTo>
                <a:lnTo>
                  <a:pt x="889" y="824"/>
                </a:lnTo>
                <a:lnTo>
                  <a:pt x="889" y="808"/>
                </a:lnTo>
                <a:lnTo>
                  <a:pt x="881" y="824"/>
                </a:lnTo>
                <a:lnTo>
                  <a:pt x="873" y="824"/>
                </a:lnTo>
                <a:lnTo>
                  <a:pt x="873" y="816"/>
                </a:lnTo>
                <a:lnTo>
                  <a:pt x="873" y="824"/>
                </a:lnTo>
                <a:lnTo>
                  <a:pt x="865" y="832"/>
                </a:lnTo>
                <a:lnTo>
                  <a:pt x="865" y="824"/>
                </a:lnTo>
                <a:lnTo>
                  <a:pt x="857" y="816"/>
                </a:lnTo>
                <a:lnTo>
                  <a:pt x="849" y="816"/>
                </a:lnTo>
                <a:lnTo>
                  <a:pt x="857" y="832"/>
                </a:lnTo>
                <a:lnTo>
                  <a:pt x="865" y="840"/>
                </a:lnTo>
                <a:lnTo>
                  <a:pt x="873" y="840"/>
                </a:lnTo>
                <a:lnTo>
                  <a:pt x="865" y="848"/>
                </a:lnTo>
                <a:lnTo>
                  <a:pt x="857" y="848"/>
                </a:lnTo>
                <a:lnTo>
                  <a:pt x="849" y="856"/>
                </a:lnTo>
                <a:lnTo>
                  <a:pt x="841" y="856"/>
                </a:lnTo>
                <a:lnTo>
                  <a:pt x="841" y="840"/>
                </a:lnTo>
                <a:lnTo>
                  <a:pt x="833" y="840"/>
                </a:lnTo>
                <a:lnTo>
                  <a:pt x="825" y="824"/>
                </a:lnTo>
                <a:lnTo>
                  <a:pt x="833" y="840"/>
                </a:lnTo>
                <a:lnTo>
                  <a:pt x="841" y="848"/>
                </a:lnTo>
                <a:lnTo>
                  <a:pt x="833" y="848"/>
                </a:lnTo>
                <a:lnTo>
                  <a:pt x="833" y="864"/>
                </a:lnTo>
                <a:lnTo>
                  <a:pt x="825" y="872"/>
                </a:lnTo>
                <a:lnTo>
                  <a:pt x="825" y="864"/>
                </a:lnTo>
                <a:lnTo>
                  <a:pt x="817" y="872"/>
                </a:lnTo>
                <a:lnTo>
                  <a:pt x="801" y="880"/>
                </a:lnTo>
                <a:lnTo>
                  <a:pt x="801" y="888"/>
                </a:lnTo>
                <a:lnTo>
                  <a:pt x="809" y="880"/>
                </a:lnTo>
                <a:lnTo>
                  <a:pt x="817" y="880"/>
                </a:lnTo>
                <a:lnTo>
                  <a:pt x="809" y="888"/>
                </a:lnTo>
                <a:lnTo>
                  <a:pt x="801" y="904"/>
                </a:lnTo>
                <a:lnTo>
                  <a:pt x="768" y="904"/>
                </a:lnTo>
                <a:lnTo>
                  <a:pt x="777" y="904"/>
                </a:lnTo>
                <a:lnTo>
                  <a:pt x="785" y="904"/>
                </a:lnTo>
                <a:lnTo>
                  <a:pt x="785" y="912"/>
                </a:lnTo>
                <a:lnTo>
                  <a:pt x="785" y="920"/>
                </a:lnTo>
                <a:lnTo>
                  <a:pt x="793" y="920"/>
                </a:lnTo>
                <a:lnTo>
                  <a:pt x="785" y="952"/>
                </a:lnTo>
                <a:lnTo>
                  <a:pt x="777" y="960"/>
                </a:lnTo>
                <a:lnTo>
                  <a:pt x="777" y="952"/>
                </a:lnTo>
                <a:lnTo>
                  <a:pt x="777" y="944"/>
                </a:lnTo>
                <a:lnTo>
                  <a:pt x="768" y="944"/>
                </a:lnTo>
                <a:lnTo>
                  <a:pt x="768" y="952"/>
                </a:lnTo>
                <a:lnTo>
                  <a:pt x="760" y="960"/>
                </a:lnTo>
                <a:lnTo>
                  <a:pt x="752" y="952"/>
                </a:lnTo>
                <a:lnTo>
                  <a:pt x="752" y="960"/>
                </a:lnTo>
                <a:lnTo>
                  <a:pt x="760" y="968"/>
                </a:lnTo>
                <a:lnTo>
                  <a:pt x="777" y="968"/>
                </a:lnTo>
                <a:lnTo>
                  <a:pt x="777" y="976"/>
                </a:lnTo>
                <a:lnTo>
                  <a:pt x="768" y="1000"/>
                </a:lnTo>
                <a:lnTo>
                  <a:pt x="768" y="1008"/>
                </a:lnTo>
                <a:lnTo>
                  <a:pt x="785" y="1032"/>
                </a:lnTo>
                <a:lnTo>
                  <a:pt x="777" y="1056"/>
                </a:lnTo>
                <a:lnTo>
                  <a:pt x="785" y="1064"/>
                </a:lnTo>
                <a:lnTo>
                  <a:pt x="793" y="1080"/>
                </a:lnTo>
                <a:lnTo>
                  <a:pt x="793" y="1088"/>
                </a:lnTo>
                <a:lnTo>
                  <a:pt x="785" y="1096"/>
                </a:lnTo>
                <a:lnTo>
                  <a:pt x="777" y="1104"/>
                </a:lnTo>
                <a:lnTo>
                  <a:pt x="768" y="1096"/>
                </a:lnTo>
                <a:lnTo>
                  <a:pt x="752" y="1080"/>
                </a:lnTo>
                <a:lnTo>
                  <a:pt x="728" y="1080"/>
                </a:lnTo>
                <a:lnTo>
                  <a:pt x="720" y="1080"/>
                </a:lnTo>
                <a:lnTo>
                  <a:pt x="704" y="1080"/>
                </a:lnTo>
                <a:lnTo>
                  <a:pt x="680" y="1064"/>
                </a:lnTo>
                <a:lnTo>
                  <a:pt x="664" y="1064"/>
                </a:lnTo>
                <a:lnTo>
                  <a:pt x="664" y="1056"/>
                </a:lnTo>
                <a:lnTo>
                  <a:pt x="656" y="1048"/>
                </a:lnTo>
                <a:lnTo>
                  <a:pt x="632" y="1048"/>
                </a:lnTo>
                <a:lnTo>
                  <a:pt x="624" y="1048"/>
                </a:lnTo>
                <a:lnTo>
                  <a:pt x="624" y="1032"/>
                </a:lnTo>
                <a:lnTo>
                  <a:pt x="616" y="1016"/>
                </a:lnTo>
                <a:lnTo>
                  <a:pt x="608" y="984"/>
                </a:lnTo>
                <a:lnTo>
                  <a:pt x="600" y="984"/>
                </a:lnTo>
                <a:lnTo>
                  <a:pt x="600" y="968"/>
                </a:lnTo>
                <a:lnTo>
                  <a:pt x="600" y="960"/>
                </a:lnTo>
                <a:lnTo>
                  <a:pt x="592" y="952"/>
                </a:lnTo>
                <a:lnTo>
                  <a:pt x="592" y="944"/>
                </a:lnTo>
                <a:lnTo>
                  <a:pt x="592" y="920"/>
                </a:lnTo>
                <a:lnTo>
                  <a:pt x="576" y="920"/>
                </a:lnTo>
                <a:lnTo>
                  <a:pt x="552" y="888"/>
                </a:lnTo>
                <a:lnTo>
                  <a:pt x="544" y="864"/>
                </a:lnTo>
                <a:lnTo>
                  <a:pt x="536" y="856"/>
                </a:lnTo>
                <a:lnTo>
                  <a:pt x="528" y="848"/>
                </a:lnTo>
                <a:lnTo>
                  <a:pt x="496" y="776"/>
                </a:lnTo>
                <a:lnTo>
                  <a:pt x="488" y="768"/>
                </a:lnTo>
                <a:lnTo>
                  <a:pt x="480" y="744"/>
                </a:lnTo>
                <a:lnTo>
                  <a:pt x="456" y="728"/>
                </a:lnTo>
                <a:lnTo>
                  <a:pt x="448" y="720"/>
                </a:lnTo>
                <a:lnTo>
                  <a:pt x="432" y="696"/>
                </a:lnTo>
                <a:lnTo>
                  <a:pt x="400" y="696"/>
                </a:lnTo>
                <a:lnTo>
                  <a:pt x="368" y="688"/>
                </a:lnTo>
                <a:lnTo>
                  <a:pt x="360" y="680"/>
                </a:lnTo>
                <a:lnTo>
                  <a:pt x="352" y="680"/>
                </a:lnTo>
                <a:lnTo>
                  <a:pt x="344" y="696"/>
                </a:lnTo>
                <a:lnTo>
                  <a:pt x="336" y="696"/>
                </a:lnTo>
                <a:lnTo>
                  <a:pt x="336" y="688"/>
                </a:lnTo>
                <a:lnTo>
                  <a:pt x="328" y="688"/>
                </a:lnTo>
                <a:lnTo>
                  <a:pt x="320" y="688"/>
                </a:lnTo>
                <a:lnTo>
                  <a:pt x="304" y="704"/>
                </a:lnTo>
                <a:lnTo>
                  <a:pt x="304" y="728"/>
                </a:lnTo>
                <a:lnTo>
                  <a:pt x="296" y="736"/>
                </a:lnTo>
                <a:lnTo>
                  <a:pt x="296" y="744"/>
                </a:lnTo>
                <a:lnTo>
                  <a:pt x="288" y="744"/>
                </a:lnTo>
                <a:lnTo>
                  <a:pt x="280" y="760"/>
                </a:lnTo>
                <a:lnTo>
                  <a:pt x="280" y="768"/>
                </a:lnTo>
                <a:lnTo>
                  <a:pt x="264" y="768"/>
                </a:lnTo>
                <a:lnTo>
                  <a:pt x="256" y="760"/>
                </a:lnTo>
                <a:lnTo>
                  <a:pt x="216" y="736"/>
                </a:lnTo>
                <a:lnTo>
                  <a:pt x="208" y="728"/>
                </a:lnTo>
                <a:lnTo>
                  <a:pt x="192" y="720"/>
                </a:lnTo>
                <a:lnTo>
                  <a:pt x="176" y="704"/>
                </a:lnTo>
                <a:lnTo>
                  <a:pt x="160" y="688"/>
                </a:lnTo>
                <a:lnTo>
                  <a:pt x="152" y="672"/>
                </a:lnTo>
                <a:lnTo>
                  <a:pt x="152" y="648"/>
                </a:lnTo>
                <a:lnTo>
                  <a:pt x="152" y="640"/>
                </a:lnTo>
                <a:lnTo>
                  <a:pt x="144" y="632"/>
                </a:lnTo>
                <a:lnTo>
                  <a:pt x="136" y="616"/>
                </a:lnTo>
                <a:lnTo>
                  <a:pt x="136" y="608"/>
                </a:lnTo>
                <a:lnTo>
                  <a:pt x="128" y="584"/>
                </a:lnTo>
                <a:lnTo>
                  <a:pt x="96" y="560"/>
                </a:lnTo>
                <a:lnTo>
                  <a:pt x="88" y="552"/>
                </a:lnTo>
                <a:lnTo>
                  <a:pt x="80" y="544"/>
                </a:lnTo>
                <a:lnTo>
                  <a:pt x="72" y="528"/>
                </a:lnTo>
                <a:lnTo>
                  <a:pt x="48" y="496"/>
                </a:lnTo>
                <a:lnTo>
                  <a:pt x="32" y="496"/>
                </a:lnTo>
                <a:lnTo>
                  <a:pt x="16" y="456"/>
                </a:lnTo>
                <a:lnTo>
                  <a:pt x="0" y="456"/>
                </a:lnTo>
                <a:lnTo>
                  <a:pt x="0" y="448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1" name="Freeform 121"/>
          <p:cNvSpPr>
            <a:spLocks/>
          </p:cNvSpPr>
          <p:nvPr/>
        </p:nvSpPr>
        <p:spPr bwMode="auto">
          <a:xfrm>
            <a:off x="4576763" y="1643063"/>
            <a:ext cx="1090612" cy="1223962"/>
          </a:xfrm>
          <a:custGeom>
            <a:avLst/>
            <a:gdLst>
              <a:gd name="T0" fmla="*/ 2147483647 w 528"/>
              <a:gd name="T1" fmla="*/ 2147483647 h 592"/>
              <a:gd name="T2" fmla="*/ 2147483647 w 528"/>
              <a:gd name="T3" fmla="*/ 2147483647 h 592"/>
              <a:gd name="T4" fmla="*/ 2147483647 w 528"/>
              <a:gd name="T5" fmla="*/ 2147483647 h 592"/>
              <a:gd name="T6" fmla="*/ 2147483647 w 528"/>
              <a:gd name="T7" fmla="*/ 2147483647 h 592"/>
              <a:gd name="T8" fmla="*/ 2147483647 w 528"/>
              <a:gd name="T9" fmla="*/ 2147483647 h 592"/>
              <a:gd name="T10" fmla="*/ 2147483647 w 528"/>
              <a:gd name="T11" fmla="*/ 2147483647 h 592"/>
              <a:gd name="T12" fmla="*/ 2147483647 w 528"/>
              <a:gd name="T13" fmla="*/ 2147483647 h 592"/>
              <a:gd name="T14" fmla="*/ 2147483647 w 528"/>
              <a:gd name="T15" fmla="*/ 2147483647 h 592"/>
              <a:gd name="T16" fmla="*/ 2147483647 w 528"/>
              <a:gd name="T17" fmla="*/ 2147483647 h 592"/>
              <a:gd name="T18" fmla="*/ 2147483647 w 528"/>
              <a:gd name="T19" fmla="*/ 2147483647 h 592"/>
              <a:gd name="T20" fmla="*/ 2147483647 w 528"/>
              <a:gd name="T21" fmla="*/ 2147483647 h 592"/>
              <a:gd name="T22" fmla="*/ 2147483647 w 528"/>
              <a:gd name="T23" fmla="*/ 2147483647 h 592"/>
              <a:gd name="T24" fmla="*/ 2147483647 w 528"/>
              <a:gd name="T25" fmla="*/ 2147483647 h 592"/>
              <a:gd name="T26" fmla="*/ 2147483647 w 528"/>
              <a:gd name="T27" fmla="*/ 2147483647 h 592"/>
              <a:gd name="T28" fmla="*/ 2147483647 w 528"/>
              <a:gd name="T29" fmla="*/ 2147483647 h 592"/>
              <a:gd name="T30" fmla="*/ 2147483647 w 528"/>
              <a:gd name="T31" fmla="*/ 2147483647 h 592"/>
              <a:gd name="T32" fmla="*/ 2147483647 w 528"/>
              <a:gd name="T33" fmla="*/ 2147483647 h 592"/>
              <a:gd name="T34" fmla="*/ 2147483647 w 528"/>
              <a:gd name="T35" fmla="*/ 2147483647 h 592"/>
              <a:gd name="T36" fmla="*/ 2147483647 w 528"/>
              <a:gd name="T37" fmla="*/ 2147483647 h 592"/>
              <a:gd name="T38" fmla="*/ 2147483647 w 528"/>
              <a:gd name="T39" fmla="*/ 2147483647 h 592"/>
              <a:gd name="T40" fmla="*/ 2147483647 w 528"/>
              <a:gd name="T41" fmla="*/ 2147483647 h 592"/>
              <a:gd name="T42" fmla="*/ 2147483647 w 528"/>
              <a:gd name="T43" fmla="*/ 2147483647 h 592"/>
              <a:gd name="T44" fmla="*/ 2147483647 w 528"/>
              <a:gd name="T45" fmla="*/ 2147483647 h 592"/>
              <a:gd name="T46" fmla="*/ 2147483647 w 528"/>
              <a:gd name="T47" fmla="*/ 2147483647 h 592"/>
              <a:gd name="T48" fmla="*/ 2147483647 w 528"/>
              <a:gd name="T49" fmla="*/ 2147483647 h 592"/>
              <a:gd name="T50" fmla="*/ 2147483647 w 528"/>
              <a:gd name="T51" fmla="*/ 2147483647 h 592"/>
              <a:gd name="T52" fmla="*/ 2147483647 w 528"/>
              <a:gd name="T53" fmla="*/ 2147483647 h 592"/>
              <a:gd name="T54" fmla="*/ 2147483647 w 528"/>
              <a:gd name="T55" fmla="*/ 2147483647 h 592"/>
              <a:gd name="T56" fmla="*/ 2147483647 w 528"/>
              <a:gd name="T57" fmla="*/ 2147483647 h 592"/>
              <a:gd name="T58" fmla="*/ 2147483647 w 528"/>
              <a:gd name="T59" fmla="*/ 2147483647 h 592"/>
              <a:gd name="T60" fmla="*/ 2147483647 w 528"/>
              <a:gd name="T61" fmla="*/ 2147483647 h 592"/>
              <a:gd name="T62" fmla="*/ 2147483647 w 528"/>
              <a:gd name="T63" fmla="*/ 2147483647 h 592"/>
              <a:gd name="T64" fmla="*/ 2147483647 w 528"/>
              <a:gd name="T65" fmla="*/ 0 h 592"/>
              <a:gd name="T66" fmla="*/ 2147483647 w 528"/>
              <a:gd name="T67" fmla="*/ 2147483647 h 592"/>
              <a:gd name="T68" fmla="*/ 0 w 528"/>
              <a:gd name="T69" fmla="*/ 2147483647 h 592"/>
              <a:gd name="T70" fmla="*/ 2147483647 w 528"/>
              <a:gd name="T71" fmla="*/ 2147483647 h 592"/>
              <a:gd name="T72" fmla="*/ 2147483647 w 528"/>
              <a:gd name="T73" fmla="*/ 2147483647 h 592"/>
              <a:gd name="T74" fmla="*/ 2147483647 w 528"/>
              <a:gd name="T75" fmla="*/ 2147483647 h 592"/>
              <a:gd name="T76" fmla="*/ 2147483647 w 528"/>
              <a:gd name="T77" fmla="*/ 2147483647 h 592"/>
              <a:gd name="T78" fmla="*/ 2147483647 w 528"/>
              <a:gd name="T79" fmla="*/ 2147483647 h 592"/>
              <a:gd name="T80" fmla="*/ 2147483647 w 528"/>
              <a:gd name="T81" fmla="*/ 2147483647 h 592"/>
              <a:gd name="T82" fmla="*/ 2147483647 w 528"/>
              <a:gd name="T83" fmla="*/ 2147483647 h 592"/>
              <a:gd name="T84" fmla="*/ 2147483647 w 528"/>
              <a:gd name="T85" fmla="*/ 2147483647 h 592"/>
              <a:gd name="T86" fmla="*/ 2147483647 w 528"/>
              <a:gd name="T87" fmla="*/ 2147483647 h 592"/>
              <a:gd name="T88" fmla="*/ 2147483647 w 528"/>
              <a:gd name="T89" fmla="*/ 2147483647 h 592"/>
              <a:gd name="T90" fmla="*/ 2147483647 w 528"/>
              <a:gd name="T91" fmla="*/ 2147483647 h 592"/>
              <a:gd name="T92" fmla="*/ 2147483647 w 528"/>
              <a:gd name="T93" fmla="*/ 2147483647 h 592"/>
              <a:gd name="T94" fmla="*/ 2147483647 w 528"/>
              <a:gd name="T95" fmla="*/ 2147483647 h 592"/>
              <a:gd name="T96" fmla="*/ 2147483647 w 528"/>
              <a:gd name="T97" fmla="*/ 2147483647 h 592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w 528"/>
              <a:gd name="T148" fmla="*/ 0 h 592"/>
              <a:gd name="T149" fmla="*/ 528 w 528"/>
              <a:gd name="T150" fmla="*/ 592 h 592"/>
            </a:gdLst>
            <a:ahLst/>
            <a:cxnLst>
              <a:cxn ang="T98">
                <a:pos x="T0" y="T1"/>
              </a:cxn>
              <a:cxn ang="T99">
                <a:pos x="T2" y="T3"/>
              </a:cxn>
              <a:cxn ang="T100">
                <a:pos x="T4" y="T5"/>
              </a:cxn>
              <a:cxn ang="T101">
                <a:pos x="T6" y="T7"/>
              </a:cxn>
              <a:cxn ang="T102">
                <a:pos x="T8" y="T9"/>
              </a:cxn>
              <a:cxn ang="T103">
                <a:pos x="T10" y="T11"/>
              </a:cxn>
              <a:cxn ang="T104">
                <a:pos x="T12" y="T13"/>
              </a:cxn>
              <a:cxn ang="T105">
                <a:pos x="T14" y="T15"/>
              </a:cxn>
              <a:cxn ang="T106">
                <a:pos x="T16" y="T17"/>
              </a:cxn>
              <a:cxn ang="T107">
                <a:pos x="T18" y="T19"/>
              </a:cxn>
              <a:cxn ang="T108">
                <a:pos x="T20" y="T21"/>
              </a:cxn>
              <a:cxn ang="T109">
                <a:pos x="T22" y="T23"/>
              </a:cxn>
              <a:cxn ang="T110">
                <a:pos x="T24" y="T25"/>
              </a:cxn>
              <a:cxn ang="T111">
                <a:pos x="T26" y="T27"/>
              </a:cxn>
              <a:cxn ang="T112">
                <a:pos x="T28" y="T29"/>
              </a:cxn>
              <a:cxn ang="T113">
                <a:pos x="T30" y="T31"/>
              </a:cxn>
              <a:cxn ang="T114">
                <a:pos x="T32" y="T33"/>
              </a:cxn>
              <a:cxn ang="T115">
                <a:pos x="T34" y="T35"/>
              </a:cxn>
              <a:cxn ang="T116">
                <a:pos x="T36" y="T37"/>
              </a:cxn>
              <a:cxn ang="T117">
                <a:pos x="T38" y="T39"/>
              </a:cxn>
              <a:cxn ang="T118">
                <a:pos x="T40" y="T41"/>
              </a:cxn>
              <a:cxn ang="T119">
                <a:pos x="T42" y="T43"/>
              </a:cxn>
              <a:cxn ang="T120">
                <a:pos x="T44" y="T45"/>
              </a:cxn>
              <a:cxn ang="T121">
                <a:pos x="T46" y="T47"/>
              </a:cxn>
              <a:cxn ang="T122">
                <a:pos x="T48" y="T49"/>
              </a:cxn>
              <a:cxn ang="T123">
                <a:pos x="T50" y="T51"/>
              </a:cxn>
              <a:cxn ang="T124">
                <a:pos x="T52" y="T53"/>
              </a:cxn>
              <a:cxn ang="T125">
                <a:pos x="T54" y="T55"/>
              </a:cxn>
              <a:cxn ang="T126">
                <a:pos x="T56" y="T57"/>
              </a:cxn>
              <a:cxn ang="T127">
                <a:pos x="T58" y="T59"/>
              </a:cxn>
              <a:cxn ang="T128">
                <a:pos x="T60" y="T61"/>
              </a:cxn>
              <a:cxn ang="T129">
                <a:pos x="T62" y="T63"/>
              </a:cxn>
              <a:cxn ang="T130">
                <a:pos x="T64" y="T65"/>
              </a:cxn>
              <a:cxn ang="T131">
                <a:pos x="T66" y="T67"/>
              </a:cxn>
              <a:cxn ang="T132">
                <a:pos x="T68" y="T69"/>
              </a:cxn>
              <a:cxn ang="T133">
                <a:pos x="T70" y="T71"/>
              </a:cxn>
              <a:cxn ang="T134">
                <a:pos x="T72" y="T73"/>
              </a:cxn>
              <a:cxn ang="T135">
                <a:pos x="T74" y="T75"/>
              </a:cxn>
              <a:cxn ang="T136">
                <a:pos x="T76" y="T77"/>
              </a:cxn>
              <a:cxn ang="T137">
                <a:pos x="T78" y="T79"/>
              </a:cxn>
              <a:cxn ang="T138">
                <a:pos x="T80" y="T81"/>
              </a:cxn>
              <a:cxn ang="T139">
                <a:pos x="T82" y="T83"/>
              </a:cxn>
              <a:cxn ang="T140">
                <a:pos x="T84" y="T85"/>
              </a:cxn>
              <a:cxn ang="T141">
                <a:pos x="T86" y="T87"/>
              </a:cxn>
              <a:cxn ang="T142">
                <a:pos x="T88" y="T89"/>
              </a:cxn>
              <a:cxn ang="T143">
                <a:pos x="T90" y="T91"/>
              </a:cxn>
              <a:cxn ang="T144">
                <a:pos x="T92" y="T93"/>
              </a:cxn>
              <a:cxn ang="T145">
                <a:pos x="T94" y="T95"/>
              </a:cxn>
              <a:cxn ang="T146">
                <a:pos x="T96" y="T97"/>
              </a:cxn>
            </a:cxnLst>
            <a:rect l="T147" t="T148" r="T149" b="T150"/>
            <a:pathLst>
              <a:path w="528" h="592">
                <a:moveTo>
                  <a:pt x="432" y="584"/>
                </a:moveTo>
                <a:lnTo>
                  <a:pt x="432" y="576"/>
                </a:lnTo>
                <a:lnTo>
                  <a:pt x="424" y="544"/>
                </a:lnTo>
                <a:lnTo>
                  <a:pt x="400" y="536"/>
                </a:lnTo>
                <a:lnTo>
                  <a:pt x="376" y="512"/>
                </a:lnTo>
                <a:lnTo>
                  <a:pt x="376" y="496"/>
                </a:lnTo>
                <a:lnTo>
                  <a:pt x="352" y="488"/>
                </a:lnTo>
                <a:lnTo>
                  <a:pt x="344" y="480"/>
                </a:lnTo>
                <a:lnTo>
                  <a:pt x="336" y="480"/>
                </a:lnTo>
                <a:lnTo>
                  <a:pt x="328" y="480"/>
                </a:lnTo>
                <a:lnTo>
                  <a:pt x="312" y="464"/>
                </a:lnTo>
                <a:lnTo>
                  <a:pt x="312" y="456"/>
                </a:lnTo>
                <a:lnTo>
                  <a:pt x="320" y="448"/>
                </a:lnTo>
                <a:lnTo>
                  <a:pt x="320" y="440"/>
                </a:lnTo>
                <a:lnTo>
                  <a:pt x="312" y="432"/>
                </a:lnTo>
                <a:lnTo>
                  <a:pt x="312" y="424"/>
                </a:lnTo>
                <a:lnTo>
                  <a:pt x="312" y="416"/>
                </a:lnTo>
                <a:lnTo>
                  <a:pt x="320" y="392"/>
                </a:lnTo>
                <a:lnTo>
                  <a:pt x="312" y="384"/>
                </a:lnTo>
                <a:lnTo>
                  <a:pt x="304" y="384"/>
                </a:lnTo>
                <a:lnTo>
                  <a:pt x="304" y="368"/>
                </a:lnTo>
                <a:lnTo>
                  <a:pt x="304" y="360"/>
                </a:lnTo>
                <a:lnTo>
                  <a:pt x="312" y="352"/>
                </a:lnTo>
                <a:lnTo>
                  <a:pt x="336" y="336"/>
                </a:lnTo>
                <a:lnTo>
                  <a:pt x="344" y="328"/>
                </a:lnTo>
                <a:lnTo>
                  <a:pt x="344" y="272"/>
                </a:lnTo>
                <a:lnTo>
                  <a:pt x="336" y="272"/>
                </a:lnTo>
                <a:lnTo>
                  <a:pt x="344" y="264"/>
                </a:lnTo>
                <a:lnTo>
                  <a:pt x="376" y="240"/>
                </a:lnTo>
                <a:lnTo>
                  <a:pt x="416" y="200"/>
                </a:lnTo>
                <a:lnTo>
                  <a:pt x="424" y="176"/>
                </a:lnTo>
                <a:lnTo>
                  <a:pt x="456" y="152"/>
                </a:lnTo>
                <a:lnTo>
                  <a:pt x="488" y="152"/>
                </a:lnTo>
                <a:lnTo>
                  <a:pt x="512" y="136"/>
                </a:lnTo>
                <a:lnTo>
                  <a:pt x="520" y="120"/>
                </a:lnTo>
                <a:lnTo>
                  <a:pt x="528" y="120"/>
                </a:lnTo>
                <a:lnTo>
                  <a:pt x="520" y="120"/>
                </a:lnTo>
                <a:lnTo>
                  <a:pt x="504" y="128"/>
                </a:lnTo>
                <a:lnTo>
                  <a:pt x="496" y="128"/>
                </a:lnTo>
                <a:lnTo>
                  <a:pt x="488" y="120"/>
                </a:lnTo>
                <a:lnTo>
                  <a:pt x="432" y="120"/>
                </a:lnTo>
                <a:lnTo>
                  <a:pt x="432" y="104"/>
                </a:lnTo>
                <a:lnTo>
                  <a:pt x="424" y="104"/>
                </a:lnTo>
                <a:lnTo>
                  <a:pt x="408" y="128"/>
                </a:lnTo>
                <a:lnTo>
                  <a:pt x="384" y="128"/>
                </a:lnTo>
                <a:lnTo>
                  <a:pt x="368" y="120"/>
                </a:lnTo>
                <a:lnTo>
                  <a:pt x="368" y="112"/>
                </a:lnTo>
                <a:lnTo>
                  <a:pt x="352" y="112"/>
                </a:lnTo>
                <a:lnTo>
                  <a:pt x="352" y="96"/>
                </a:lnTo>
                <a:lnTo>
                  <a:pt x="344" y="96"/>
                </a:lnTo>
                <a:lnTo>
                  <a:pt x="328" y="112"/>
                </a:lnTo>
                <a:lnTo>
                  <a:pt x="320" y="96"/>
                </a:lnTo>
                <a:lnTo>
                  <a:pt x="312" y="88"/>
                </a:lnTo>
                <a:lnTo>
                  <a:pt x="304" y="88"/>
                </a:lnTo>
                <a:lnTo>
                  <a:pt x="304" y="80"/>
                </a:lnTo>
                <a:lnTo>
                  <a:pt x="312" y="80"/>
                </a:lnTo>
                <a:lnTo>
                  <a:pt x="304" y="80"/>
                </a:lnTo>
                <a:lnTo>
                  <a:pt x="288" y="80"/>
                </a:lnTo>
                <a:lnTo>
                  <a:pt x="264" y="72"/>
                </a:lnTo>
                <a:lnTo>
                  <a:pt x="256" y="72"/>
                </a:lnTo>
                <a:lnTo>
                  <a:pt x="248" y="88"/>
                </a:lnTo>
                <a:lnTo>
                  <a:pt x="232" y="88"/>
                </a:lnTo>
                <a:lnTo>
                  <a:pt x="224" y="72"/>
                </a:lnTo>
                <a:lnTo>
                  <a:pt x="200" y="72"/>
                </a:lnTo>
                <a:lnTo>
                  <a:pt x="200" y="64"/>
                </a:lnTo>
                <a:lnTo>
                  <a:pt x="192" y="72"/>
                </a:lnTo>
                <a:lnTo>
                  <a:pt x="176" y="72"/>
                </a:lnTo>
                <a:lnTo>
                  <a:pt x="168" y="64"/>
                </a:lnTo>
                <a:lnTo>
                  <a:pt x="168" y="56"/>
                </a:lnTo>
                <a:lnTo>
                  <a:pt x="168" y="24"/>
                </a:lnTo>
                <a:lnTo>
                  <a:pt x="152" y="0"/>
                </a:lnTo>
                <a:lnTo>
                  <a:pt x="136" y="0"/>
                </a:lnTo>
                <a:lnTo>
                  <a:pt x="136" y="32"/>
                </a:lnTo>
                <a:lnTo>
                  <a:pt x="128" y="40"/>
                </a:lnTo>
                <a:lnTo>
                  <a:pt x="0" y="40"/>
                </a:lnTo>
                <a:lnTo>
                  <a:pt x="8" y="72"/>
                </a:lnTo>
                <a:lnTo>
                  <a:pt x="8" y="88"/>
                </a:lnTo>
                <a:lnTo>
                  <a:pt x="8" y="128"/>
                </a:lnTo>
                <a:lnTo>
                  <a:pt x="8" y="152"/>
                </a:lnTo>
                <a:lnTo>
                  <a:pt x="16" y="160"/>
                </a:lnTo>
                <a:lnTo>
                  <a:pt x="24" y="168"/>
                </a:lnTo>
                <a:lnTo>
                  <a:pt x="24" y="200"/>
                </a:lnTo>
                <a:lnTo>
                  <a:pt x="24" y="216"/>
                </a:lnTo>
                <a:lnTo>
                  <a:pt x="24" y="232"/>
                </a:lnTo>
                <a:lnTo>
                  <a:pt x="24" y="240"/>
                </a:lnTo>
                <a:lnTo>
                  <a:pt x="32" y="256"/>
                </a:lnTo>
                <a:lnTo>
                  <a:pt x="32" y="272"/>
                </a:lnTo>
                <a:lnTo>
                  <a:pt x="32" y="296"/>
                </a:lnTo>
                <a:lnTo>
                  <a:pt x="40" y="304"/>
                </a:lnTo>
                <a:lnTo>
                  <a:pt x="48" y="320"/>
                </a:lnTo>
                <a:lnTo>
                  <a:pt x="48" y="344"/>
                </a:lnTo>
                <a:lnTo>
                  <a:pt x="48" y="352"/>
                </a:lnTo>
                <a:lnTo>
                  <a:pt x="32" y="368"/>
                </a:lnTo>
                <a:lnTo>
                  <a:pt x="24" y="376"/>
                </a:lnTo>
                <a:lnTo>
                  <a:pt x="24" y="384"/>
                </a:lnTo>
                <a:lnTo>
                  <a:pt x="40" y="400"/>
                </a:lnTo>
                <a:lnTo>
                  <a:pt x="48" y="408"/>
                </a:lnTo>
                <a:lnTo>
                  <a:pt x="56" y="408"/>
                </a:lnTo>
                <a:lnTo>
                  <a:pt x="56" y="448"/>
                </a:lnTo>
                <a:lnTo>
                  <a:pt x="48" y="544"/>
                </a:lnTo>
                <a:lnTo>
                  <a:pt x="56" y="584"/>
                </a:lnTo>
                <a:lnTo>
                  <a:pt x="56" y="592"/>
                </a:lnTo>
                <a:lnTo>
                  <a:pt x="136" y="592"/>
                </a:lnTo>
                <a:lnTo>
                  <a:pt x="400" y="592"/>
                </a:lnTo>
                <a:lnTo>
                  <a:pt x="432" y="584"/>
                </a:lnTo>
                <a:close/>
              </a:path>
            </a:pathLst>
          </a:custGeom>
          <a:solidFill>
            <a:srgbClr val="FFC0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2" name="Freeform 122"/>
          <p:cNvSpPr>
            <a:spLocks/>
          </p:cNvSpPr>
          <p:nvPr/>
        </p:nvSpPr>
        <p:spPr bwMode="auto">
          <a:xfrm>
            <a:off x="4659313" y="2851150"/>
            <a:ext cx="992187" cy="661988"/>
          </a:xfrm>
          <a:custGeom>
            <a:avLst/>
            <a:gdLst>
              <a:gd name="T0" fmla="*/ 2147483647 w 480"/>
              <a:gd name="T1" fmla="*/ 2147483647 h 320"/>
              <a:gd name="T2" fmla="*/ 2147483647 w 480"/>
              <a:gd name="T3" fmla="*/ 2147483647 h 320"/>
              <a:gd name="T4" fmla="*/ 2147483647 w 480"/>
              <a:gd name="T5" fmla="*/ 2147483647 h 320"/>
              <a:gd name="T6" fmla="*/ 2147483647 w 480"/>
              <a:gd name="T7" fmla="*/ 2147483647 h 320"/>
              <a:gd name="T8" fmla="*/ 2147483647 w 480"/>
              <a:gd name="T9" fmla="*/ 2147483647 h 320"/>
              <a:gd name="T10" fmla="*/ 2147483647 w 480"/>
              <a:gd name="T11" fmla="*/ 2147483647 h 320"/>
              <a:gd name="T12" fmla="*/ 2147483647 w 480"/>
              <a:gd name="T13" fmla="*/ 2147483647 h 320"/>
              <a:gd name="T14" fmla="*/ 2147483647 w 480"/>
              <a:gd name="T15" fmla="*/ 2147483647 h 320"/>
              <a:gd name="T16" fmla="*/ 2147483647 w 480"/>
              <a:gd name="T17" fmla="*/ 2147483647 h 320"/>
              <a:gd name="T18" fmla="*/ 2147483647 w 480"/>
              <a:gd name="T19" fmla="*/ 2147483647 h 320"/>
              <a:gd name="T20" fmla="*/ 0 w 480"/>
              <a:gd name="T21" fmla="*/ 2147483647 h 320"/>
              <a:gd name="T22" fmla="*/ 0 w 480"/>
              <a:gd name="T23" fmla="*/ 2147483647 h 320"/>
              <a:gd name="T24" fmla="*/ 2147483647 w 480"/>
              <a:gd name="T25" fmla="*/ 2147483647 h 320"/>
              <a:gd name="T26" fmla="*/ 0 w 480"/>
              <a:gd name="T27" fmla="*/ 2147483647 h 320"/>
              <a:gd name="T28" fmla="*/ 2147483647 w 480"/>
              <a:gd name="T29" fmla="*/ 2147483647 h 320"/>
              <a:gd name="T30" fmla="*/ 2147483647 w 480"/>
              <a:gd name="T31" fmla="*/ 2147483647 h 320"/>
              <a:gd name="T32" fmla="*/ 0 w 480"/>
              <a:gd name="T33" fmla="*/ 2147483647 h 320"/>
              <a:gd name="T34" fmla="*/ 2147483647 w 480"/>
              <a:gd name="T35" fmla="*/ 2147483647 h 320"/>
              <a:gd name="T36" fmla="*/ 2147483647 w 480"/>
              <a:gd name="T37" fmla="*/ 2147483647 h 320"/>
              <a:gd name="T38" fmla="*/ 2147483647 w 480"/>
              <a:gd name="T39" fmla="*/ 0 h 320"/>
              <a:gd name="T40" fmla="*/ 2147483647 w 480"/>
              <a:gd name="T41" fmla="*/ 2147483647 h 320"/>
              <a:gd name="T42" fmla="*/ 2147483647 w 480"/>
              <a:gd name="T43" fmla="*/ 2147483647 h 320"/>
              <a:gd name="T44" fmla="*/ 2147483647 w 480"/>
              <a:gd name="T45" fmla="*/ 2147483647 h 320"/>
              <a:gd name="T46" fmla="*/ 2147483647 w 480"/>
              <a:gd name="T47" fmla="*/ 2147483647 h 320"/>
              <a:gd name="T48" fmla="*/ 2147483647 w 480"/>
              <a:gd name="T49" fmla="*/ 2147483647 h 320"/>
              <a:gd name="T50" fmla="*/ 2147483647 w 480"/>
              <a:gd name="T51" fmla="*/ 2147483647 h 320"/>
              <a:gd name="T52" fmla="*/ 2147483647 w 480"/>
              <a:gd name="T53" fmla="*/ 2147483647 h 320"/>
              <a:gd name="T54" fmla="*/ 2147483647 w 480"/>
              <a:gd name="T55" fmla="*/ 2147483647 h 320"/>
              <a:gd name="T56" fmla="*/ 2147483647 w 480"/>
              <a:gd name="T57" fmla="*/ 2147483647 h 320"/>
              <a:gd name="T58" fmla="*/ 2147483647 w 480"/>
              <a:gd name="T59" fmla="*/ 2147483647 h 320"/>
              <a:gd name="T60" fmla="*/ 2147483647 w 480"/>
              <a:gd name="T61" fmla="*/ 2147483647 h 320"/>
              <a:gd name="T62" fmla="*/ 2147483647 w 480"/>
              <a:gd name="T63" fmla="*/ 2147483647 h 320"/>
              <a:gd name="T64" fmla="*/ 2147483647 w 480"/>
              <a:gd name="T65" fmla="*/ 2147483647 h 320"/>
              <a:gd name="T66" fmla="*/ 2147483647 w 480"/>
              <a:gd name="T67" fmla="*/ 2147483647 h 320"/>
              <a:gd name="T68" fmla="*/ 2147483647 w 480"/>
              <a:gd name="T69" fmla="*/ 2147483647 h 320"/>
              <a:gd name="T70" fmla="*/ 2147483647 w 480"/>
              <a:gd name="T71" fmla="*/ 2147483647 h 320"/>
              <a:gd name="T72" fmla="*/ 2147483647 w 480"/>
              <a:gd name="T73" fmla="*/ 2147483647 h 320"/>
              <a:gd name="T74" fmla="*/ 2147483647 w 480"/>
              <a:gd name="T75" fmla="*/ 2147483647 h 320"/>
              <a:gd name="T76" fmla="*/ 2147483647 w 480"/>
              <a:gd name="T77" fmla="*/ 2147483647 h 320"/>
              <a:gd name="T78" fmla="*/ 2147483647 w 480"/>
              <a:gd name="T79" fmla="*/ 2147483647 h 320"/>
              <a:gd name="T80" fmla="*/ 2147483647 w 480"/>
              <a:gd name="T81" fmla="*/ 2147483647 h 320"/>
              <a:gd name="T82" fmla="*/ 2147483647 w 480"/>
              <a:gd name="T83" fmla="*/ 2147483647 h 320"/>
              <a:gd name="T84" fmla="*/ 2147483647 w 480"/>
              <a:gd name="T85" fmla="*/ 2147483647 h 320"/>
              <a:gd name="T86" fmla="*/ 2147483647 w 480"/>
              <a:gd name="T87" fmla="*/ 2147483647 h 320"/>
              <a:gd name="T88" fmla="*/ 2147483647 w 480"/>
              <a:gd name="T89" fmla="*/ 2147483647 h 320"/>
              <a:gd name="T90" fmla="*/ 2147483647 w 480"/>
              <a:gd name="T91" fmla="*/ 2147483647 h 320"/>
              <a:gd name="T92" fmla="*/ 2147483647 w 480"/>
              <a:gd name="T93" fmla="*/ 2147483647 h 320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w 480"/>
              <a:gd name="T142" fmla="*/ 0 h 320"/>
              <a:gd name="T143" fmla="*/ 480 w 480"/>
              <a:gd name="T144" fmla="*/ 320 h 320"/>
            </a:gdLst>
            <a:ahLst/>
            <a:cxnLst>
              <a:cxn ang="T94">
                <a:pos x="T0" y="T1"/>
              </a:cxn>
              <a:cxn ang="T95">
                <a:pos x="T2" y="T3"/>
              </a:cxn>
              <a:cxn ang="T96">
                <a:pos x="T4" y="T5"/>
              </a:cxn>
              <a:cxn ang="T97">
                <a:pos x="T6" y="T7"/>
              </a:cxn>
              <a:cxn ang="T98">
                <a:pos x="T8" y="T9"/>
              </a:cxn>
              <a:cxn ang="T99">
                <a:pos x="T10" y="T11"/>
              </a:cxn>
              <a:cxn ang="T100">
                <a:pos x="T12" y="T13"/>
              </a:cxn>
              <a:cxn ang="T101">
                <a:pos x="T14" y="T15"/>
              </a:cxn>
              <a:cxn ang="T102">
                <a:pos x="T16" y="T17"/>
              </a:cxn>
              <a:cxn ang="T103">
                <a:pos x="T18" y="T19"/>
              </a:cxn>
              <a:cxn ang="T104">
                <a:pos x="T20" y="T21"/>
              </a:cxn>
              <a:cxn ang="T105">
                <a:pos x="T22" y="T23"/>
              </a:cxn>
              <a:cxn ang="T106">
                <a:pos x="T24" y="T25"/>
              </a:cxn>
              <a:cxn ang="T107">
                <a:pos x="T26" y="T27"/>
              </a:cxn>
              <a:cxn ang="T108">
                <a:pos x="T28" y="T29"/>
              </a:cxn>
              <a:cxn ang="T109">
                <a:pos x="T30" y="T31"/>
              </a:cxn>
              <a:cxn ang="T110">
                <a:pos x="T32" y="T33"/>
              </a:cxn>
              <a:cxn ang="T111">
                <a:pos x="T34" y="T35"/>
              </a:cxn>
              <a:cxn ang="T112">
                <a:pos x="T36" y="T37"/>
              </a:cxn>
              <a:cxn ang="T113">
                <a:pos x="T38" y="T39"/>
              </a:cxn>
              <a:cxn ang="T114">
                <a:pos x="T40" y="T41"/>
              </a:cxn>
              <a:cxn ang="T115">
                <a:pos x="T42" y="T43"/>
              </a:cxn>
              <a:cxn ang="T116">
                <a:pos x="T44" y="T45"/>
              </a:cxn>
              <a:cxn ang="T117">
                <a:pos x="T46" y="T47"/>
              </a:cxn>
              <a:cxn ang="T118">
                <a:pos x="T48" y="T49"/>
              </a:cxn>
              <a:cxn ang="T119">
                <a:pos x="T50" y="T51"/>
              </a:cxn>
              <a:cxn ang="T120">
                <a:pos x="T52" y="T53"/>
              </a:cxn>
              <a:cxn ang="T121">
                <a:pos x="T54" y="T55"/>
              </a:cxn>
              <a:cxn ang="T122">
                <a:pos x="T56" y="T57"/>
              </a:cxn>
              <a:cxn ang="T123">
                <a:pos x="T58" y="T59"/>
              </a:cxn>
              <a:cxn ang="T124">
                <a:pos x="T60" y="T61"/>
              </a:cxn>
              <a:cxn ang="T125">
                <a:pos x="T62" y="T63"/>
              </a:cxn>
              <a:cxn ang="T126">
                <a:pos x="T64" y="T65"/>
              </a:cxn>
              <a:cxn ang="T127">
                <a:pos x="T66" y="T67"/>
              </a:cxn>
              <a:cxn ang="T128">
                <a:pos x="T68" y="T69"/>
              </a:cxn>
              <a:cxn ang="T129">
                <a:pos x="T70" y="T71"/>
              </a:cxn>
              <a:cxn ang="T130">
                <a:pos x="T72" y="T73"/>
              </a:cxn>
              <a:cxn ang="T131">
                <a:pos x="T74" y="T75"/>
              </a:cxn>
              <a:cxn ang="T132">
                <a:pos x="T76" y="T77"/>
              </a:cxn>
              <a:cxn ang="T133">
                <a:pos x="T78" y="T79"/>
              </a:cxn>
              <a:cxn ang="T134">
                <a:pos x="T80" y="T81"/>
              </a:cxn>
              <a:cxn ang="T135">
                <a:pos x="T82" y="T83"/>
              </a:cxn>
              <a:cxn ang="T136">
                <a:pos x="T84" y="T85"/>
              </a:cxn>
              <a:cxn ang="T137">
                <a:pos x="T86" y="T87"/>
              </a:cxn>
              <a:cxn ang="T138">
                <a:pos x="T88" y="T89"/>
              </a:cxn>
              <a:cxn ang="T139">
                <a:pos x="T90" y="T91"/>
              </a:cxn>
              <a:cxn ang="T140">
                <a:pos x="T92" y="T93"/>
              </a:cxn>
            </a:cxnLst>
            <a:rect l="T141" t="T142" r="T143" b="T144"/>
            <a:pathLst>
              <a:path w="480" h="320">
                <a:moveTo>
                  <a:pt x="56" y="304"/>
                </a:moveTo>
                <a:lnTo>
                  <a:pt x="56" y="272"/>
                </a:lnTo>
                <a:lnTo>
                  <a:pt x="56" y="264"/>
                </a:lnTo>
                <a:lnTo>
                  <a:pt x="56" y="256"/>
                </a:lnTo>
                <a:lnTo>
                  <a:pt x="56" y="248"/>
                </a:lnTo>
                <a:lnTo>
                  <a:pt x="48" y="224"/>
                </a:lnTo>
                <a:lnTo>
                  <a:pt x="48" y="216"/>
                </a:lnTo>
                <a:lnTo>
                  <a:pt x="40" y="216"/>
                </a:lnTo>
                <a:lnTo>
                  <a:pt x="40" y="200"/>
                </a:lnTo>
                <a:lnTo>
                  <a:pt x="40" y="168"/>
                </a:lnTo>
                <a:lnTo>
                  <a:pt x="24" y="160"/>
                </a:lnTo>
                <a:lnTo>
                  <a:pt x="16" y="152"/>
                </a:lnTo>
                <a:lnTo>
                  <a:pt x="16" y="144"/>
                </a:lnTo>
                <a:lnTo>
                  <a:pt x="16" y="136"/>
                </a:lnTo>
                <a:lnTo>
                  <a:pt x="16" y="128"/>
                </a:lnTo>
                <a:lnTo>
                  <a:pt x="16" y="120"/>
                </a:lnTo>
                <a:lnTo>
                  <a:pt x="8" y="104"/>
                </a:lnTo>
                <a:lnTo>
                  <a:pt x="0" y="88"/>
                </a:lnTo>
                <a:lnTo>
                  <a:pt x="0" y="80"/>
                </a:lnTo>
                <a:lnTo>
                  <a:pt x="16" y="40"/>
                </a:lnTo>
                <a:lnTo>
                  <a:pt x="0" y="40"/>
                </a:lnTo>
                <a:lnTo>
                  <a:pt x="0" y="32"/>
                </a:lnTo>
                <a:lnTo>
                  <a:pt x="8" y="32"/>
                </a:lnTo>
                <a:lnTo>
                  <a:pt x="8" y="24"/>
                </a:lnTo>
                <a:lnTo>
                  <a:pt x="0" y="16"/>
                </a:lnTo>
                <a:lnTo>
                  <a:pt x="0" y="8"/>
                </a:lnTo>
                <a:lnTo>
                  <a:pt x="16" y="8"/>
                </a:lnTo>
                <a:lnTo>
                  <a:pt x="96" y="8"/>
                </a:lnTo>
                <a:lnTo>
                  <a:pt x="360" y="8"/>
                </a:lnTo>
                <a:lnTo>
                  <a:pt x="392" y="0"/>
                </a:lnTo>
                <a:lnTo>
                  <a:pt x="400" y="16"/>
                </a:lnTo>
                <a:lnTo>
                  <a:pt x="400" y="24"/>
                </a:lnTo>
                <a:lnTo>
                  <a:pt x="400" y="32"/>
                </a:lnTo>
                <a:lnTo>
                  <a:pt x="400" y="48"/>
                </a:lnTo>
                <a:lnTo>
                  <a:pt x="400" y="56"/>
                </a:lnTo>
                <a:lnTo>
                  <a:pt x="408" y="72"/>
                </a:lnTo>
                <a:lnTo>
                  <a:pt x="408" y="80"/>
                </a:lnTo>
                <a:lnTo>
                  <a:pt x="424" y="88"/>
                </a:lnTo>
                <a:lnTo>
                  <a:pt x="432" y="88"/>
                </a:lnTo>
                <a:lnTo>
                  <a:pt x="440" y="88"/>
                </a:lnTo>
                <a:lnTo>
                  <a:pt x="440" y="104"/>
                </a:lnTo>
                <a:lnTo>
                  <a:pt x="448" y="104"/>
                </a:lnTo>
                <a:lnTo>
                  <a:pt x="456" y="120"/>
                </a:lnTo>
                <a:lnTo>
                  <a:pt x="456" y="128"/>
                </a:lnTo>
                <a:lnTo>
                  <a:pt x="464" y="128"/>
                </a:lnTo>
                <a:lnTo>
                  <a:pt x="472" y="136"/>
                </a:lnTo>
                <a:lnTo>
                  <a:pt x="480" y="136"/>
                </a:lnTo>
                <a:lnTo>
                  <a:pt x="480" y="152"/>
                </a:lnTo>
                <a:lnTo>
                  <a:pt x="480" y="160"/>
                </a:lnTo>
                <a:lnTo>
                  <a:pt x="472" y="176"/>
                </a:lnTo>
                <a:lnTo>
                  <a:pt x="464" y="176"/>
                </a:lnTo>
                <a:lnTo>
                  <a:pt x="464" y="184"/>
                </a:lnTo>
                <a:lnTo>
                  <a:pt x="464" y="192"/>
                </a:lnTo>
                <a:lnTo>
                  <a:pt x="464" y="200"/>
                </a:lnTo>
                <a:lnTo>
                  <a:pt x="448" y="200"/>
                </a:lnTo>
                <a:lnTo>
                  <a:pt x="448" y="208"/>
                </a:lnTo>
                <a:lnTo>
                  <a:pt x="432" y="208"/>
                </a:lnTo>
                <a:lnTo>
                  <a:pt x="416" y="216"/>
                </a:lnTo>
                <a:lnTo>
                  <a:pt x="416" y="232"/>
                </a:lnTo>
                <a:lnTo>
                  <a:pt x="416" y="240"/>
                </a:lnTo>
                <a:lnTo>
                  <a:pt x="424" y="256"/>
                </a:lnTo>
                <a:lnTo>
                  <a:pt x="424" y="264"/>
                </a:lnTo>
                <a:lnTo>
                  <a:pt x="416" y="272"/>
                </a:lnTo>
                <a:lnTo>
                  <a:pt x="416" y="280"/>
                </a:lnTo>
                <a:lnTo>
                  <a:pt x="416" y="288"/>
                </a:lnTo>
                <a:lnTo>
                  <a:pt x="408" y="296"/>
                </a:lnTo>
                <a:lnTo>
                  <a:pt x="392" y="296"/>
                </a:lnTo>
                <a:lnTo>
                  <a:pt x="392" y="312"/>
                </a:lnTo>
                <a:lnTo>
                  <a:pt x="400" y="312"/>
                </a:lnTo>
                <a:lnTo>
                  <a:pt x="392" y="320"/>
                </a:lnTo>
                <a:lnTo>
                  <a:pt x="376" y="304"/>
                </a:lnTo>
                <a:lnTo>
                  <a:pt x="368" y="296"/>
                </a:lnTo>
                <a:lnTo>
                  <a:pt x="64" y="304"/>
                </a:lnTo>
                <a:lnTo>
                  <a:pt x="56" y="304"/>
                </a:lnTo>
                <a:close/>
              </a:path>
            </a:pathLst>
          </a:custGeom>
          <a:pattFill prst="wdUpDiag">
            <a:fgClr>
              <a:srgbClr val="FFC000"/>
            </a:fgClr>
            <a:bgClr>
              <a:schemeClr val="bg1"/>
            </a:bgClr>
          </a:patt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3" name="Freeform 123"/>
          <p:cNvSpPr>
            <a:spLocks/>
          </p:cNvSpPr>
          <p:nvPr/>
        </p:nvSpPr>
        <p:spPr bwMode="auto">
          <a:xfrm>
            <a:off x="4791075" y="3462338"/>
            <a:ext cx="1108075" cy="960437"/>
          </a:xfrm>
          <a:custGeom>
            <a:avLst/>
            <a:gdLst>
              <a:gd name="T0" fmla="*/ 2147483647 w 536"/>
              <a:gd name="T1" fmla="*/ 2147483647 h 464"/>
              <a:gd name="T2" fmla="*/ 2147483647 w 536"/>
              <a:gd name="T3" fmla="*/ 2147483647 h 464"/>
              <a:gd name="T4" fmla="*/ 2147483647 w 536"/>
              <a:gd name="T5" fmla="*/ 2147483647 h 464"/>
              <a:gd name="T6" fmla="*/ 2147483647 w 536"/>
              <a:gd name="T7" fmla="*/ 2147483647 h 464"/>
              <a:gd name="T8" fmla="*/ 2147483647 w 536"/>
              <a:gd name="T9" fmla="*/ 2147483647 h 464"/>
              <a:gd name="T10" fmla="*/ 2147483647 w 536"/>
              <a:gd name="T11" fmla="*/ 2147483647 h 464"/>
              <a:gd name="T12" fmla="*/ 2147483647 w 536"/>
              <a:gd name="T13" fmla="*/ 2147483647 h 464"/>
              <a:gd name="T14" fmla="*/ 2147483647 w 536"/>
              <a:gd name="T15" fmla="*/ 2147483647 h 464"/>
              <a:gd name="T16" fmla="*/ 2147483647 w 536"/>
              <a:gd name="T17" fmla="*/ 2147483647 h 464"/>
              <a:gd name="T18" fmla="*/ 2147483647 w 536"/>
              <a:gd name="T19" fmla="*/ 2147483647 h 464"/>
              <a:gd name="T20" fmla="*/ 2147483647 w 536"/>
              <a:gd name="T21" fmla="*/ 2147483647 h 464"/>
              <a:gd name="T22" fmla="*/ 2147483647 w 536"/>
              <a:gd name="T23" fmla="*/ 2147483647 h 464"/>
              <a:gd name="T24" fmla="*/ 2147483647 w 536"/>
              <a:gd name="T25" fmla="*/ 2147483647 h 464"/>
              <a:gd name="T26" fmla="*/ 2147483647 w 536"/>
              <a:gd name="T27" fmla="*/ 2147483647 h 464"/>
              <a:gd name="T28" fmla="*/ 0 w 536"/>
              <a:gd name="T29" fmla="*/ 2147483647 h 464"/>
              <a:gd name="T30" fmla="*/ 2147483647 w 536"/>
              <a:gd name="T31" fmla="*/ 0 h 464"/>
              <a:gd name="T32" fmla="*/ 2147483647 w 536"/>
              <a:gd name="T33" fmla="*/ 2147483647 h 464"/>
              <a:gd name="T34" fmla="*/ 2147483647 w 536"/>
              <a:gd name="T35" fmla="*/ 2147483647 h 464"/>
              <a:gd name="T36" fmla="*/ 2147483647 w 536"/>
              <a:gd name="T37" fmla="*/ 2147483647 h 464"/>
              <a:gd name="T38" fmla="*/ 2147483647 w 536"/>
              <a:gd name="T39" fmla="*/ 2147483647 h 464"/>
              <a:gd name="T40" fmla="*/ 2147483647 w 536"/>
              <a:gd name="T41" fmla="*/ 2147483647 h 464"/>
              <a:gd name="T42" fmla="*/ 2147483647 w 536"/>
              <a:gd name="T43" fmla="*/ 2147483647 h 464"/>
              <a:gd name="T44" fmla="*/ 2147483647 w 536"/>
              <a:gd name="T45" fmla="*/ 2147483647 h 464"/>
              <a:gd name="T46" fmla="*/ 2147483647 w 536"/>
              <a:gd name="T47" fmla="*/ 2147483647 h 464"/>
              <a:gd name="T48" fmla="*/ 2147483647 w 536"/>
              <a:gd name="T49" fmla="*/ 2147483647 h 464"/>
              <a:gd name="T50" fmla="*/ 2147483647 w 536"/>
              <a:gd name="T51" fmla="*/ 2147483647 h 464"/>
              <a:gd name="T52" fmla="*/ 2147483647 w 536"/>
              <a:gd name="T53" fmla="*/ 2147483647 h 464"/>
              <a:gd name="T54" fmla="*/ 2147483647 w 536"/>
              <a:gd name="T55" fmla="*/ 2147483647 h 464"/>
              <a:gd name="T56" fmla="*/ 2147483647 w 536"/>
              <a:gd name="T57" fmla="*/ 2147483647 h 464"/>
              <a:gd name="T58" fmla="*/ 2147483647 w 536"/>
              <a:gd name="T59" fmla="*/ 2147483647 h 464"/>
              <a:gd name="T60" fmla="*/ 2147483647 w 536"/>
              <a:gd name="T61" fmla="*/ 2147483647 h 464"/>
              <a:gd name="T62" fmla="*/ 2147483647 w 536"/>
              <a:gd name="T63" fmla="*/ 2147483647 h 464"/>
              <a:gd name="T64" fmla="*/ 2147483647 w 536"/>
              <a:gd name="T65" fmla="*/ 2147483647 h 464"/>
              <a:gd name="T66" fmla="*/ 2147483647 w 536"/>
              <a:gd name="T67" fmla="*/ 2147483647 h 464"/>
              <a:gd name="T68" fmla="*/ 2147483647 w 536"/>
              <a:gd name="T69" fmla="*/ 2147483647 h 464"/>
              <a:gd name="T70" fmla="*/ 2147483647 w 536"/>
              <a:gd name="T71" fmla="*/ 2147483647 h 464"/>
              <a:gd name="T72" fmla="*/ 2147483647 w 536"/>
              <a:gd name="T73" fmla="*/ 2147483647 h 464"/>
              <a:gd name="T74" fmla="*/ 2147483647 w 536"/>
              <a:gd name="T75" fmla="*/ 2147483647 h 464"/>
              <a:gd name="T76" fmla="*/ 2147483647 w 536"/>
              <a:gd name="T77" fmla="*/ 2147483647 h 464"/>
              <a:gd name="T78" fmla="*/ 2147483647 w 536"/>
              <a:gd name="T79" fmla="*/ 2147483647 h 464"/>
              <a:gd name="T80" fmla="*/ 2147483647 w 536"/>
              <a:gd name="T81" fmla="*/ 2147483647 h 464"/>
              <a:gd name="T82" fmla="*/ 2147483647 w 536"/>
              <a:gd name="T83" fmla="*/ 2147483647 h 464"/>
              <a:gd name="T84" fmla="*/ 2147483647 w 536"/>
              <a:gd name="T85" fmla="*/ 2147483647 h 464"/>
              <a:gd name="T86" fmla="*/ 2147483647 w 536"/>
              <a:gd name="T87" fmla="*/ 2147483647 h 464"/>
              <a:gd name="T88" fmla="*/ 2147483647 w 536"/>
              <a:gd name="T89" fmla="*/ 2147483647 h 464"/>
              <a:gd name="T90" fmla="*/ 2147483647 w 536"/>
              <a:gd name="T91" fmla="*/ 2147483647 h 464"/>
              <a:gd name="T92" fmla="*/ 2147483647 w 536"/>
              <a:gd name="T93" fmla="*/ 2147483647 h 464"/>
              <a:gd name="T94" fmla="*/ 2147483647 w 536"/>
              <a:gd name="T95" fmla="*/ 2147483647 h 464"/>
              <a:gd name="T96" fmla="*/ 2147483647 w 536"/>
              <a:gd name="T97" fmla="*/ 2147483647 h 464"/>
              <a:gd name="T98" fmla="*/ 2147483647 w 536"/>
              <a:gd name="T99" fmla="*/ 2147483647 h 464"/>
              <a:gd name="T100" fmla="*/ 2147483647 w 536"/>
              <a:gd name="T101" fmla="*/ 2147483647 h 464"/>
              <a:gd name="T102" fmla="*/ 2147483647 w 536"/>
              <a:gd name="T103" fmla="*/ 2147483647 h 464"/>
              <a:gd name="T104" fmla="*/ 2147483647 w 536"/>
              <a:gd name="T105" fmla="*/ 2147483647 h 464"/>
              <a:gd name="T106" fmla="*/ 2147483647 w 536"/>
              <a:gd name="T107" fmla="*/ 2147483647 h 464"/>
              <a:gd name="T108" fmla="*/ 2147483647 w 536"/>
              <a:gd name="T109" fmla="*/ 2147483647 h 464"/>
              <a:gd name="T110" fmla="*/ 2147483647 w 536"/>
              <a:gd name="T111" fmla="*/ 2147483647 h 464"/>
              <a:gd name="T112" fmla="*/ 2147483647 w 536"/>
              <a:gd name="T113" fmla="*/ 2147483647 h 464"/>
              <a:gd name="T114" fmla="*/ 2147483647 w 536"/>
              <a:gd name="T115" fmla="*/ 2147483647 h 464"/>
              <a:gd name="T116" fmla="*/ 2147483647 w 536"/>
              <a:gd name="T117" fmla="*/ 2147483647 h 464"/>
              <a:gd name="T118" fmla="*/ 2147483647 w 536"/>
              <a:gd name="T119" fmla="*/ 2147483647 h 464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w 536"/>
              <a:gd name="T181" fmla="*/ 0 h 464"/>
              <a:gd name="T182" fmla="*/ 536 w 536"/>
              <a:gd name="T183" fmla="*/ 464 h 464"/>
            </a:gdLst>
            <a:ahLst/>
            <a:cxnLst>
              <a:cxn ang="T120">
                <a:pos x="T0" y="T1"/>
              </a:cxn>
              <a:cxn ang="T121">
                <a:pos x="T2" y="T3"/>
              </a:cxn>
              <a:cxn ang="T122">
                <a:pos x="T4" y="T5"/>
              </a:cxn>
              <a:cxn ang="T123">
                <a:pos x="T6" y="T7"/>
              </a:cxn>
              <a:cxn ang="T124">
                <a:pos x="T8" y="T9"/>
              </a:cxn>
              <a:cxn ang="T125">
                <a:pos x="T10" y="T11"/>
              </a:cxn>
              <a:cxn ang="T126">
                <a:pos x="T12" y="T13"/>
              </a:cxn>
              <a:cxn ang="T127">
                <a:pos x="T14" y="T15"/>
              </a:cxn>
              <a:cxn ang="T128">
                <a:pos x="T16" y="T17"/>
              </a:cxn>
              <a:cxn ang="T129">
                <a:pos x="T18" y="T19"/>
              </a:cxn>
              <a:cxn ang="T130">
                <a:pos x="T20" y="T21"/>
              </a:cxn>
              <a:cxn ang="T131">
                <a:pos x="T22" y="T23"/>
              </a:cxn>
              <a:cxn ang="T132">
                <a:pos x="T24" y="T25"/>
              </a:cxn>
              <a:cxn ang="T133">
                <a:pos x="T26" y="T27"/>
              </a:cxn>
              <a:cxn ang="T134">
                <a:pos x="T28" y="T29"/>
              </a:cxn>
              <a:cxn ang="T135">
                <a:pos x="T30" y="T31"/>
              </a:cxn>
              <a:cxn ang="T136">
                <a:pos x="T32" y="T33"/>
              </a:cxn>
              <a:cxn ang="T137">
                <a:pos x="T34" y="T35"/>
              </a:cxn>
              <a:cxn ang="T138">
                <a:pos x="T36" y="T37"/>
              </a:cxn>
              <a:cxn ang="T139">
                <a:pos x="T38" y="T39"/>
              </a:cxn>
              <a:cxn ang="T140">
                <a:pos x="T40" y="T41"/>
              </a:cxn>
              <a:cxn ang="T141">
                <a:pos x="T42" y="T43"/>
              </a:cxn>
              <a:cxn ang="T142">
                <a:pos x="T44" y="T45"/>
              </a:cxn>
              <a:cxn ang="T143">
                <a:pos x="T46" y="T47"/>
              </a:cxn>
              <a:cxn ang="T144">
                <a:pos x="T48" y="T49"/>
              </a:cxn>
              <a:cxn ang="T145">
                <a:pos x="T50" y="T51"/>
              </a:cxn>
              <a:cxn ang="T146">
                <a:pos x="T52" y="T53"/>
              </a:cxn>
              <a:cxn ang="T147">
                <a:pos x="T54" y="T55"/>
              </a:cxn>
              <a:cxn ang="T148">
                <a:pos x="T56" y="T57"/>
              </a:cxn>
              <a:cxn ang="T149">
                <a:pos x="T58" y="T59"/>
              </a:cxn>
              <a:cxn ang="T150">
                <a:pos x="T60" y="T61"/>
              </a:cxn>
              <a:cxn ang="T151">
                <a:pos x="T62" y="T63"/>
              </a:cxn>
              <a:cxn ang="T152">
                <a:pos x="T64" y="T65"/>
              </a:cxn>
              <a:cxn ang="T153">
                <a:pos x="T66" y="T67"/>
              </a:cxn>
              <a:cxn ang="T154">
                <a:pos x="T68" y="T69"/>
              </a:cxn>
              <a:cxn ang="T155">
                <a:pos x="T70" y="T71"/>
              </a:cxn>
              <a:cxn ang="T156">
                <a:pos x="T72" y="T73"/>
              </a:cxn>
              <a:cxn ang="T157">
                <a:pos x="T74" y="T75"/>
              </a:cxn>
              <a:cxn ang="T158">
                <a:pos x="T76" y="T77"/>
              </a:cxn>
              <a:cxn ang="T159">
                <a:pos x="T78" y="T79"/>
              </a:cxn>
              <a:cxn ang="T160">
                <a:pos x="T80" y="T81"/>
              </a:cxn>
              <a:cxn ang="T161">
                <a:pos x="T82" y="T83"/>
              </a:cxn>
              <a:cxn ang="T162">
                <a:pos x="T84" y="T85"/>
              </a:cxn>
              <a:cxn ang="T163">
                <a:pos x="T86" y="T87"/>
              </a:cxn>
              <a:cxn ang="T164">
                <a:pos x="T88" y="T89"/>
              </a:cxn>
              <a:cxn ang="T165">
                <a:pos x="T90" y="T91"/>
              </a:cxn>
              <a:cxn ang="T166">
                <a:pos x="T92" y="T93"/>
              </a:cxn>
              <a:cxn ang="T167">
                <a:pos x="T94" y="T95"/>
              </a:cxn>
              <a:cxn ang="T168">
                <a:pos x="T96" y="T97"/>
              </a:cxn>
              <a:cxn ang="T169">
                <a:pos x="T98" y="T99"/>
              </a:cxn>
              <a:cxn ang="T170">
                <a:pos x="T100" y="T101"/>
              </a:cxn>
              <a:cxn ang="T171">
                <a:pos x="T102" y="T103"/>
              </a:cxn>
              <a:cxn ang="T172">
                <a:pos x="T104" y="T105"/>
              </a:cxn>
              <a:cxn ang="T173">
                <a:pos x="T106" y="T107"/>
              </a:cxn>
              <a:cxn ang="T174">
                <a:pos x="T108" y="T109"/>
              </a:cxn>
              <a:cxn ang="T175">
                <a:pos x="T110" y="T111"/>
              </a:cxn>
              <a:cxn ang="T176">
                <a:pos x="T112" y="T113"/>
              </a:cxn>
              <a:cxn ang="T177">
                <a:pos x="T114" y="T115"/>
              </a:cxn>
              <a:cxn ang="T178">
                <a:pos x="T116" y="T117"/>
              </a:cxn>
              <a:cxn ang="T179">
                <a:pos x="T118" y="T119"/>
              </a:cxn>
            </a:cxnLst>
            <a:rect l="T180" t="T181" r="T182" b="T183"/>
            <a:pathLst>
              <a:path w="536" h="464">
                <a:moveTo>
                  <a:pt x="96" y="432"/>
                </a:moveTo>
                <a:lnTo>
                  <a:pt x="88" y="376"/>
                </a:lnTo>
                <a:lnTo>
                  <a:pt x="88" y="160"/>
                </a:lnTo>
                <a:lnTo>
                  <a:pt x="72" y="160"/>
                </a:lnTo>
                <a:lnTo>
                  <a:pt x="64" y="144"/>
                </a:lnTo>
                <a:lnTo>
                  <a:pt x="64" y="136"/>
                </a:lnTo>
                <a:lnTo>
                  <a:pt x="64" y="128"/>
                </a:lnTo>
                <a:lnTo>
                  <a:pt x="48" y="120"/>
                </a:lnTo>
                <a:lnTo>
                  <a:pt x="48" y="112"/>
                </a:lnTo>
                <a:lnTo>
                  <a:pt x="64" y="104"/>
                </a:lnTo>
                <a:lnTo>
                  <a:pt x="64" y="96"/>
                </a:lnTo>
                <a:lnTo>
                  <a:pt x="64" y="88"/>
                </a:lnTo>
                <a:lnTo>
                  <a:pt x="56" y="88"/>
                </a:lnTo>
                <a:lnTo>
                  <a:pt x="56" y="80"/>
                </a:lnTo>
                <a:lnTo>
                  <a:pt x="48" y="88"/>
                </a:lnTo>
                <a:lnTo>
                  <a:pt x="40" y="80"/>
                </a:lnTo>
                <a:lnTo>
                  <a:pt x="24" y="72"/>
                </a:lnTo>
                <a:lnTo>
                  <a:pt x="32" y="72"/>
                </a:lnTo>
                <a:lnTo>
                  <a:pt x="16" y="48"/>
                </a:lnTo>
                <a:lnTo>
                  <a:pt x="8" y="40"/>
                </a:lnTo>
                <a:lnTo>
                  <a:pt x="8" y="32"/>
                </a:lnTo>
                <a:lnTo>
                  <a:pt x="0" y="8"/>
                </a:lnTo>
                <a:lnTo>
                  <a:pt x="304" y="0"/>
                </a:lnTo>
                <a:lnTo>
                  <a:pt x="312" y="8"/>
                </a:lnTo>
                <a:lnTo>
                  <a:pt x="328" y="24"/>
                </a:lnTo>
                <a:lnTo>
                  <a:pt x="328" y="32"/>
                </a:lnTo>
                <a:lnTo>
                  <a:pt x="320" y="40"/>
                </a:lnTo>
                <a:lnTo>
                  <a:pt x="320" y="64"/>
                </a:lnTo>
                <a:lnTo>
                  <a:pt x="344" y="104"/>
                </a:lnTo>
                <a:lnTo>
                  <a:pt x="376" y="128"/>
                </a:lnTo>
                <a:lnTo>
                  <a:pt x="392" y="136"/>
                </a:lnTo>
                <a:lnTo>
                  <a:pt x="392" y="176"/>
                </a:lnTo>
                <a:lnTo>
                  <a:pt x="408" y="176"/>
                </a:lnTo>
                <a:lnTo>
                  <a:pt x="408" y="160"/>
                </a:lnTo>
                <a:lnTo>
                  <a:pt x="424" y="168"/>
                </a:lnTo>
                <a:lnTo>
                  <a:pt x="440" y="176"/>
                </a:lnTo>
                <a:lnTo>
                  <a:pt x="440" y="184"/>
                </a:lnTo>
                <a:lnTo>
                  <a:pt x="432" y="200"/>
                </a:lnTo>
                <a:lnTo>
                  <a:pt x="432" y="216"/>
                </a:lnTo>
                <a:lnTo>
                  <a:pt x="424" y="224"/>
                </a:lnTo>
                <a:lnTo>
                  <a:pt x="424" y="240"/>
                </a:lnTo>
                <a:lnTo>
                  <a:pt x="432" y="256"/>
                </a:lnTo>
                <a:lnTo>
                  <a:pt x="456" y="264"/>
                </a:lnTo>
                <a:lnTo>
                  <a:pt x="456" y="272"/>
                </a:lnTo>
                <a:lnTo>
                  <a:pt x="472" y="272"/>
                </a:lnTo>
                <a:lnTo>
                  <a:pt x="480" y="280"/>
                </a:lnTo>
                <a:lnTo>
                  <a:pt x="496" y="288"/>
                </a:lnTo>
                <a:lnTo>
                  <a:pt x="496" y="304"/>
                </a:lnTo>
                <a:lnTo>
                  <a:pt x="504" y="320"/>
                </a:lnTo>
                <a:lnTo>
                  <a:pt x="496" y="328"/>
                </a:lnTo>
                <a:lnTo>
                  <a:pt x="496" y="336"/>
                </a:lnTo>
                <a:lnTo>
                  <a:pt x="504" y="344"/>
                </a:lnTo>
                <a:lnTo>
                  <a:pt x="512" y="352"/>
                </a:lnTo>
                <a:lnTo>
                  <a:pt x="512" y="360"/>
                </a:lnTo>
                <a:lnTo>
                  <a:pt x="512" y="352"/>
                </a:lnTo>
                <a:lnTo>
                  <a:pt x="512" y="344"/>
                </a:lnTo>
                <a:lnTo>
                  <a:pt x="520" y="344"/>
                </a:lnTo>
                <a:lnTo>
                  <a:pt x="520" y="352"/>
                </a:lnTo>
                <a:lnTo>
                  <a:pt x="528" y="360"/>
                </a:lnTo>
                <a:lnTo>
                  <a:pt x="536" y="368"/>
                </a:lnTo>
                <a:lnTo>
                  <a:pt x="528" y="368"/>
                </a:lnTo>
                <a:lnTo>
                  <a:pt x="528" y="400"/>
                </a:lnTo>
                <a:lnTo>
                  <a:pt x="520" y="400"/>
                </a:lnTo>
                <a:lnTo>
                  <a:pt x="504" y="408"/>
                </a:lnTo>
                <a:lnTo>
                  <a:pt x="496" y="432"/>
                </a:lnTo>
                <a:lnTo>
                  <a:pt x="496" y="440"/>
                </a:lnTo>
                <a:lnTo>
                  <a:pt x="488" y="440"/>
                </a:lnTo>
                <a:lnTo>
                  <a:pt x="496" y="440"/>
                </a:lnTo>
                <a:lnTo>
                  <a:pt x="496" y="448"/>
                </a:lnTo>
                <a:lnTo>
                  <a:pt x="504" y="448"/>
                </a:lnTo>
                <a:lnTo>
                  <a:pt x="496" y="448"/>
                </a:lnTo>
                <a:lnTo>
                  <a:pt x="488" y="464"/>
                </a:lnTo>
                <a:lnTo>
                  <a:pt x="440" y="464"/>
                </a:lnTo>
                <a:lnTo>
                  <a:pt x="448" y="440"/>
                </a:lnTo>
                <a:lnTo>
                  <a:pt x="456" y="432"/>
                </a:lnTo>
                <a:lnTo>
                  <a:pt x="456" y="424"/>
                </a:lnTo>
                <a:lnTo>
                  <a:pt x="448" y="416"/>
                </a:lnTo>
                <a:lnTo>
                  <a:pt x="440" y="416"/>
                </a:lnTo>
                <a:lnTo>
                  <a:pt x="96" y="432"/>
                </a:lnTo>
                <a:close/>
              </a:path>
            </a:pathLst>
          </a:custGeom>
          <a:solidFill>
            <a:srgbClr val="FFC0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4" name="Freeform 124"/>
          <p:cNvSpPr>
            <a:spLocks/>
          </p:cNvSpPr>
          <p:nvPr/>
        </p:nvSpPr>
        <p:spPr bwMode="auto">
          <a:xfrm>
            <a:off x="4989513" y="4322763"/>
            <a:ext cx="827087" cy="762000"/>
          </a:xfrm>
          <a:custGeom>
            <a:avLst/>
            <a:gdLst>
              <a:gd name="T0" fmla="*/ 2147483647 w 400"/>
              <a:gd name="T1" fmla="*/ 2147483647 h 368"/>
              <a:gd name="T2" fmla="*/ 2147483647 w 400"/>
              <a:gd name="T3" fmla="*/ 2147483647 h 368"/>
              <a:gd name="T4" fmla="*/ 2147483647 w 400"/>
              <a:gd name="T5" fmla="*/ 2147483647 h 368"/>
              <a:gd name="T6" fmla="*/ 2147483647 w 400"/>
              <a:gd name="T7" fmla="*/ 2147483647 h 368"/>
              <a:gd name="T8" fmla="*/ 2147483647 w 400"/>
              <a:gd name="T9" fmla="*/ 2147483647 h 368"/>
              <a:gd name="T10" fmla="*/ 2147483647 w 400"/>
              <a:gd name="T11" fmla="*/ 2147483647 h 368"/>
              <a:gd name="T12" fmla="*/ 2147483647 w 400"/>
              <a:gd name="T13" fmla="*/ 2147483647 h 368"/>
              <a:gd name="T14" fmla="*/ 2147483647 w 400"/>
              <a:gd name="T15" fmla="*/ 2147483647 h 368"/>
              <a:gd name="T16" fmla="*/ 2147483647 w 400"/>
              <a:gd name="T17" fmla="*/ 2147483647 h 368"/>
              <a:gd name="T18" fmla="*/ 2147483647 w 400"/>
              <a:gd name="T19" fmla="*/ 2147483647 h 368"/>
              <a:gd name="T20" fmla="*/ 2147483647 w 400"/>
              <a:gd name="T21" fmla="*/ 2147483647 h 368"/>
              <a:gd name="T22" fmla="*/ 2147483647 w 400"/>
              <a:gd name="T23" fmla="*/ 2147483647 h 368"/>
              <a:gd name="T24" fmla="*/ 2147483647 w 400"/>
              <a:gd name="T25" fmla="*/ 2147483647 h 368"/>
              <a:gd name="T26" fmla="*/ 2147483647 w 400"/>
              <a:gd name="T27" fmla="*/ 2147483647 h 368"/>
              <a:gd name="T28" fmla="*/ 2147483647 w 400"/>
              <a:gd name="T29" fmla="*/ 2147483647 h 368"/>
              <a:gd name="T30" fmla="*/ 2147483647 w 400"/>
              <a:gd name="T31" fmla="*/ 2147483647 h 368"/>
              <a:gd name="T32" fmla="*/ 2147483647 w 400"/>
              <a:gd name="T33" fmla="*/ 2147483647 h 368"/>
              <a:gd name="T34" fmla="*/ 2147483647 w 400"/>
              <a:gd name="T35" fmla="*/ 2147483647 h 368"/>
              <a:gd name="T36" fmla="*/ 2147483647 w 400"/>
              <a:gd name="T37" fmla="*/ 2147483647 h 368"/>
              <a:gd name="T38" fmla="*/ 2147483647 w 400"/>
              <a:gd name="T39" fmla="*/ 2147483647 h 368"/>
              <a:gd name="T40" fmla="*/ 2147483647 w 400"/>
              <a:gd name="T41" fmla="*/ 2147483647 h 368"/>
              <a:gd name="T42" fmla="*/ 2147483647 w 400"/>
              <a:gd name="T43" fmla="*/ 2147483647 h 368"/>
              <a:gd name="T44" fmla="*/ 2147483647 w 400"/>
              <a:gd name="T45" fmla="*/ 2147483647 h 368"/>
              <a:gd name="T46" fmla="*/ 2147483647 w 400"/>
              <a:gd name="T47" fmla="*/ 2147483647 h 368"/>
              <a:gd name="T48" fmla="*/ 2147483647 w 400"/>
              <a:gd name="T49" fmla="*/ 2147483647 h 368"/>
              <a:gd name="T50" fmla="*/ 2147483647 w 400"/>
              <a:gd name="T51" fmla="*/ 2147483647 h 368"/>
              <a:gd name="T52" fmla="*/ 2147483647 w 400"/>
              <a:gd name="T53" fmla="*/ 2147483647 h 368"/>
              <a:gd name="T54" fmla="*/ 2147483647 w 400"/>
              <a:gd name="T55" fmla="*/ 2147483647 h 368"/>
              <a:gd name="T56" fmla="*/ 2147483647 w 400"/>
              <a:gd name="T57" fmla="*/ 2147483647 h 368"/>
              <a:gd name="T58" fmla="*/ 2147483647 w 400"/>
              <a:gd name="T59" fmla="*/ 2147483647 h 368"/>
              <a:gd name="T60" fmla="*/ 2147483647 w 400"/>
              <a:gd name="T61" fmla="*/ 2147483647 h 368"/>
              <a:gd name="T62" fmla="*/ 2147483647 w 400"/>
              <a:gd name="T63" fmla="*/ 2147483647 h 368"/>
              <a:gd name="T64" fmla="*/ 2147483647 w 400"/>
              <a:gd name="T65" fmla="*/ 2147483647 h 368"/>
              <a:gd name="T66" fmla="*/ 2147483647 w 400"/>
              <a:gd name="T67" fmla="*/ 2147483647 h 368"/>
              <a:gd name="T68" fmla="*/ 2147483647 w 400"/>
              <a:gd name="T69" fmla="*/ 2147483647 h 368"/>
              <a:gd name="T70" fmla="*/ 2147483647 w 400"/>
              <a:gd name="T71" fmla="*/ 2147483647 h 368"/>
              <a:gd name="T72" fmla="*/ 2147483647 w 400"/>
              <a:gd name="T73" fmla="*/ 0 h 368"/>
              <a:gd name="T74" fmla="*/ 2147483647 w 400"/>
              <a:gd name="T75" fmla="*/ 0 h 368"/>
              <a:gd name="T76" fmla="*/ 0 w 400"/>
              <a:gd name="T77" fmla="*/ 2147483647 h 368"/>
              <a:gd name="T78" fmla="*/ 0 w 400"/>
              <a:gd name="T79" fmla="*/ 2147483647 h 368"/>
              <a:gd name="T80" fmla="*/ 2147483647 w 400"/>
              <a:gd name="T81" fmla="*/ 2147483647 h 368"/>
              <a:gd name="T82" fmla="*/ 2147483647 w 400"/>
              <a:gd name="T83" fmla="*/ 2147483647 h 368"/>
              <a:gd name="T84" fmla="*/ 2147483647 w 400"/>
              <a:gd name="T85" fmla="*/ 2147483647 h 368"/>
              <a:gd name="T86" fmla="*/ 2147483647 w 400"/>
              <a:gd name="T87" fmla="*/ 2147483647 h 368"/>
              <a:gd name="T88" fmla="*/ 2147483647 w 400"/>
              <a:gd name="T89" fmla="*/ 2147483647 h 368"/>
              <a:gd name="T90" fmla="*/ 2147483647 w 400"/>
              <a:gd name="T91" fmla="*/ 2147483647 h 368"/>
              <a:gd name="T92" fmla="*/ 2147483647 w 400"/>
              <a:gd name="T93" fmla="*/ 2147483647 h 368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w 400"/>
              <a:gd name="T142" fmla="*/ 0 h 368"/>
              <a:gd name="T143" fmla="*/ 400 w 400"/>
              <a:gd name="T144" fmla="*/ 368 h 368"/>
            </a:gdLst>
            <a:ahLst/>
            <a:cxnLst>
              <a:cxn ang="T94">
                <a:pos x="T0" y="T1"/>
              </a:cxn>
              <a:cxn ang="T95">
                <a:pos x="T2" y="T3"/>
              </a:cxn>
              <a:cxn ang="T96">
                <a:pos x="T4" y="T5"/>
              </a:cxn>
              <a:cxn ang="T97">
                <a:pos x="T6" y="T7"/>
              </a:cxn>
              <a:cxn ang="T98">
                <a:pos x="T8" y="T9"/>
              </a:cxn>
              <a:cxn ang="T99">
                <a:pos x="T10" y="T11"/>
              </a:cxn>
              <a:cxn ang="T100">
                <a:pos x="T12" y="T13"/>
              </a:cxn>
              <a:cxn ang="T101">
                <a:pos x="T14" y="T15"/>
              </a:cxn>
              <a:cxn ang="T102">
                <a:pos x="T16" y="T17"/>
              </a:cxn>
              <a:cxn ang="T103">
                <a:pos x="T18" y="T19"/>
              </a:cxn>
              <a:cxn ang="T104">
                <a:pos x="T20" y="T21"/>
              </a:cxn>
              <a:cxn ang="T105">
                <a:pos x="T22" y="T23"/>
              </a:cxn>
              <a:cxn ang="T106">
                <a:pos x="T24" y="T25"/>
              </a:cxn>
              <a:cxn ang="T107">
                <a:pos x="T26" y="T27"/>
              </a:cxn>
              <a:cxn ang="T108">
                <a:pos x="T28" y="T29"/>
              </a:cxn>
              <a:cxn ang="T109">
                <a:pos x="T30" y="T31"/>
              </a:cxn>
              <a:cxn ang="T110">
                <a:pos x="T32" y="T33"/>
              </a:cxn>
              <a:cxn ang="T111">
                <a:pos x="T34" y="T35"/>
              </a:cxn>
              <a:cxn ang="T112">
                <a:pos x="T36" y="T37"/>
              </a:cxn>
              <a:cxn ang="T113">
                <a:pos x="T38" y="T39"/>
              </a:cxn>
              <a:cxn ang="T114">
                <a:pos x="T40" y="T41"/>
              </a:cxn>
              <a:cxn ang="T115">
                <a:pos x="T42" y="T43"/>
              </a:cxn>
              <a:cxn ang="T116">
                <a:pos x="T44" y="T45"/>
              </a:cxn>
              <a:cxn ang="T117">
                <a:pos x="T46" y="T47"/>
              </a:cxn>
              <a:cxn ang="T118">
                <a:pos x="T48" y="T49"/>
              </a:cxn>
              <a:cxn ang="T119">
                <a:pos x="T50" y="T51"/>
              </a:cxn>
              <a:cxn ang="T120">
                <a:pos x="T52" y="T53"/>
              </a:cxn>
              <a:cxn ang="T121">
                <a:pos x="T54" y="T55"/>
              </a:cxn>
              <a:cxn ang="T122">
                <a:pos x="T56" y="T57"/>
              </a:cxn>
              <a:cxn ang="T123">
                <a:pos x="T58" y="T59"/>
              </a:cxn>
              <a:cxn ang="T124">
                <a:pos x="T60" y="T61"/>
              </a:cxn>
              <a:cxn ang="T125">
                <a:pos x="T62" y="T63"/>
              </a:cxn>
              <a:cxn ang="T126">
                <a:pos x="T64" y="T65"/>
              </a:cxn>
              <a:cxn ang="T127">
                <a:pos x="T66" y="T67"/>
              </a:cxn>
              <a:cxn ang="T128">
                <a:pos x="T68" y="T69"/>
              </a:cxn>
              <a:cxn ang="T129">
                <a:pos x="T70" y="T71"/>
              </a:cxn>
              <a:cxn ang="T130">
                <a:pos x="T72" y="T73"/>
              </a:cxn>
              <a:cxn ang="T131">
                <a:pos x="T74" y="T75"/>
              </a:cxn>
              <a:cxn ang="T132">
                <a:pos x="T76" y="T77"/>
              </a:cxn>
              <a:cxn ang="T133">
                <a:pos x="T78" y="T79"/>
              </a:cxn>
              <a:cxn ang="T134">
                <a:pos x="T80" y="T81"/>
              </a:cxn>
              <a:cxn ang="T135">
                <a:pos x="T82" y="T83"/>
              </a:cxn>
              <a:cxn ang="T136">
                <a:pos x="T84" y="T85"/>
              </a:cxn>
              <a:cxn ang="T137">
                <a:pos x="T86" y="T87"/>
              </a:cxn>
              <a:cxn ang="T138">
                <a:pos x="T88" y="T89"/>
              </a:cxn>
              <a:cxn ang="T139">
                <a:pos x="T90" y="T91"/>
              </a:cxn>
              <a:cxn ang="T140">
                <a:pos x="T92" y="T93"/>
              </a:cxn>
            </a:cxnLst>
            <a:rect l="T141" t="T142" r="T143" b="T144"/>
            <a:pathLst>
              <a:path w="400" h="368">
                <a:moveTo>
                  <a:pt x="296" y="344"/>
                </a:moveTo>
                <a:lnTo>
                  <a:pt x="296" y="344"/>
                </a:lnTo>
                <a:lnTo>
                  <a:pt x="296" y="336"/>
                </a:lnTo>
                <a:lnTo>
                  <a:pt x="288" y="320"/>
                </a:lnTo>
                <a:lnTo>
                  <a:pt x="288" y="312"/>
                </a:lnTo>
                <a:lnTo>
                  <a:pt x="280" y="304"/>
                </a:lnTo>
                <a:lnTo>
                  <a:pt x="288" y="296"/>
                </a:lnTo>
                <a:lnTo>
                  <a:pt x="288" y="288"/>
                </a:lnTo>
                <a:lnTo>
                  <a:pt x="296" y="288"/>
                </a:lnTo>
                <a:lnTo>
                  <a:pt x="288" y="280"/>
                </a:lnTo>
                <a:lnTo>
                  <a:pt x="296" y="280"/>
                </a:lnTo>
                <a:lnTo>
                  <a:pt x="296" y="272"/>
                </a:lnTo>
                <a:lnTo>
                  <a:pt x="296" y="264"/>
                </a:lnTo>
                <a:lnTo>
                  <a:pt x="296" y="256"/>
                </a:lnTo>
                <a:lnTo>
                  <a:pt x="304" y="256"/>
                </a:lnTo>
                <a:lnTo>
                  <a:pt x="304" y="248"/>
                </a:lnTo>
                <a:lnTo>
                  <a:pt x="312" y="240"/>
                </a:lnTo>
                <a:lnTo>
                  <a:pt x="312" y="232"/>
                </a:lnTo>
                <a:lnTo>
                  <a:pt x="328" y="216"/>
                </a:lnTo>
                <a:lnTo>
                  <a:pt x="336" y="208"/>
                </a:lnTo>
                <a:lnTo>
                  <a:pt x="336" y="184"/>
                </a:lnTo>
                <a:lnTo>
                  <a:pt x="344" y="176"/>
                </a:lnTo>
                <a:lnTo>
                  <a:pt x="352" y="168"/>
                </a:lnTo>
                <a:lnTo>
                  <a:pt x="360" y="152"/>
                </a:lnTo>
                <a:lnTo>
                  <a:pt x="352" y="152"/>
                </a:lnTo>
                <a:lnTo>
                  <a:pt x="360" y="144"/>
                </a:lnTo>
                <a:lnTo>
                  <a:pt x="368" y="144"/>
                </a:lnTo>
                <a:lnTo>
                  <a:pt x="368" y="136"/>
                </a:lnTo>
                <a:lnTo>
                  <a:pt x="368" y="128"/>
                </a:lnTo>
                <a:lnTo>
                  <a:pt x="368" y="120"/>
                </a:lnTo>
                <a:lnTo>
                  <a:pt x="368" y="112"/>
                </a:lnTo>
                <a:lnTo>
                  <a:pt x="376" y="96"/>
                </a:lnTo>
                <a:lnTo>
                  <a:pt x="384" y="88"/>
                </a:lnTo>
                <a:lnTo>
                  <a:pt x="384" y="80"/>
                </a:lnTo>
                <a:lnTo>
                  <a:pt x="376" y="80"/>
                </a:lnTo>
                <a:lnTo>
                  <a:pt x="384" y="80"/>
                </a:lnTo>
                <a:lnTo>
                  <a:pt x="384" y="72"/>
                </a:lnTo>
                <a:lnTo>
                  <a:pt x="400" y="64"/>
                </a:lnTo>
                <a:lnTo>
                  <a:pt x="400" y="56"/>
                </a:lnTo>
                <a:lnTo>
                  <a:pt x="392" y="48"/>
                </a:lnTo>
                <a:lnTo>
                  <a:pt x="344" y="48"/>
                </a:lnTo>
                <a:lnTo>
                  <a:pt x="352" y="24"/>
                </a:lnTo>
                <a:lnTo>
                  <a:pt x="360" y="16"/>
                </a:lnTo>
                <a:lnTo>
                  <a:pt x="360" y="8"/>
                </a:lnTo>
                <a:lnTo>
                  <a:pt x="352" y="0"/>
                </a:lnTo>
                <a:lnTo>
                  <a:pt x="344" y="0"/>
                </a:lnTo>
                <a:lnTo>
                  <a:pt x="0" y="16"/>
                </a:lnTo>
                <a:lnTo>
                  <a:pt x="16" y="128"/>
                </a:lnTo>
                <a:lnTo>
                  <a:pt x="8" y="304"/>
                </a:lnTo>
                <a:lnTo>
                  <a:pt x="16" y="312"/>
                </a:lnTo>
                <a:lnTo>
                  <a:pt x="40" y="312"/>
                </a:lnTo>
                <a:lnTo>
                  <a:pt x="48" y="312"/>
                </a:lnTo>
                <a:lnTo>
                  <a:pt x="48" y="368"/>
                </a:lnTo>
                <a:lnTo>
                  <a:pt x="288" y="360"/>
                </a:lnTo>
                <a:lnTo>
                  <a:pt x="296" y="344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5" name="Freeform 125"/>
          <p:cNvSpPr>
            <a:spLocks/>
          </p:cNvSpPr>
          <p:nvPr/>
        </p:nvSpPr>
        <p:spPr bwMode="auto">
          <a:xfrm>
            <a:off x="5089525" y="5067300"/>
            <a:ext cx="925513" cy="827088"/>
          </a:xfrm>
          <a:custGeom>
            <a:avLst/>
            <a:gdLst>
              <a:gd name="T0" fmla="*/ 2147483647 w 448"/>
              <a:gd name="T1" fmla="*/ 2147483647 h 400"/>
              <a:gd name="T2" fmla="*/ 2147483647 w 448"/>
              <a:gd name="T3" fmla="*/ 2147483647 h 400"/>
              <a:gd name="T4" fmla="*/ 2147483647 w 448"/>
              <a:gd name="T5" fmla="*/ 2147483647 h 400"/>
              <a:gd name="T6" fmla="*/ 2147483647 w 448"/>
              <a:gd name="T7" fmla="*/ 2147483647 h 400"/>
              <a:gd name="T8" fmla="*/ 2147483647 w 448"/>
              <a:gd name="T9" fmla="*/ 0 h 400"/>
              <a:gd name="T10" fmla="*/ 2147483647 w 448"/>
              <a:gd name="T11" fmla="*/ 2147483647 h 400"/>
              <a:gd name="T12" fmla="*/ 2147483647 w 448"/>
              <a:gd name="T13" fmla="*/ 2147483647 h 400"/>
              <a:gd name="T14" fmla="*/ 2147483647 w 448"/>
              <a:gd name="T15" fmla="*/ 2147483647 h 400"/>
              <a:gd name="T16" fmla="*/ 2147483647 w 448"/>
              <a:gd name="T17" fmla="*/ 2147483647 h 400"/>
              <a:gd name="T18" fmla="*/ 2147483647 w 448"/>
              <a:gd name="T19" fmla="*/ 2147483647 h 400"/>
              <a:gd name="T20" fmla="*/ 2147483647 w 448"/>
              <a:gd name="T21" fmla="*/ 2147483647 h 400"/>
              <a:gd name="T22" fmla="*/ 2147483647 w 448"/>
              <a:gd name="T23" fmla="*/ 2147483647 h 400"/>
              <a:gd name="T24" fmla="*/ 2147483647 w 448"/>
              <a:gd name="T25" fmla="*/ 2147483647 h 400"/>
              <a:gd name="T26" fmla="*/ 2147483647 w 448"/>
              <a:gd name="T27" fmla="*/ 2147483647 h 400"/>
              <a:gd name="T28" fmla="*/ 2147483647 w 448"/>
              <a:gd name="T29" fmla="*/ 2147483647 h 400"/>
              <a:gd name="T30" fmla="*/ 2147483647 w 448"/>
              <a:gd name="T31" fmla="*/ 2147483647 h 400"/>
              <a:gd name="T32" fmla="*/ 2147483647 w 448"/>
              <a:gd name="T33" fmla="*/ 2147483647 h 400"/>
              <a:gd name="T34" fmla="*/ 2147483647 w 448"/>
              <a:gd name="T35" fmla="*/ 2147483647 h 400"/>
              <a:gd name="T36" fmla="*/ 2147483647 w 448"/>
              <a:gd name="T37" fmla="*/ 2147483647 h 400"/>
              <a:gd name="T38" fmla="*/ 2147483647 w 448"/>
              <a:gd name="T39" fmla="*/ 2147483647 h 400"/>
              <a:gd name="T40" fmla="*/ 2147483647 w 448"/>
              <a:gd name="T41" fmla="*/ 2147483647 h 400"/>
              <a:gd name="T42" fmla="*/ 2147483647 w 448"/>
              <a:gd name="T43" fmla="*/ 2147483647 h 400"/>
              <a:gd name="T44" fmla="*/ 2147483647 w 448"/>
              <a:gd name="T45" fmla="*/ 2147483647 h 400"/>
              <a:gd name="T46" fmla="*/ 2147483647 w 448"/>
              <a:gd name="T47" fmla="*/ 2147483647 h 400"/>
              <a:gd name="T48" fmla="*/ 2147483647 w 448"/>
              <a:gd name="T49" fmla="*/ 2147483647 h 400"/>
              <a:gd name="T50" fmla="*/ 2147483647 w 448"/>
              <a:gd name="T51" fmla="*/ 2147483647 h 400"/>
              <a:gd name="T52" fmla="*/ 2147483647 w 448"/>
              <a:gd name="T53" fmla="*/ 2147483647 h 400"/>
              <a:gd name="T54" fmla="*/ 2147483647 w 448"/>
              <a:gd name="T55" fmla="*/ 2147483647 h 400"/>
              <a:gd name="T56" fmla="*/ 2147483647 w 448"/>
              <a:gd name="T57" fmla="*/ 2147483647 h 400"/>
              <a:gd name="T58" fmla="*/ 2147483647 w 448"/>
              <a:gd name="T59" fmla="*/ 2147483647 h 400"/>
              <a:gd name="T60" fmla="*/ 2147483647 w 448"/>
              <a:gd name="T61" fmla="*/ 2147483647 h 400"/>
              <a:gd name="T62" fmla="*/ 2147483647 w 448"/>
              <a:gd name="T63" fmla="*/ 2147483647 h 400"/>
              <a:gd name="T64" fmla="*/ 2147483647 w 448"/>
              <a:gd name="T65" fmla="*/ 2147483647 h 400"/>
              <a:gd name="T66" fmla="*/ 2147483647 w 448"/>
              <a:gd name="T67" fmla="*/ 2147483647 h 400"/>
              <a:gd name="T68" fmla="*/ 2147483647 w 448"/>
              <a:gd name="T69" fmla="*/ 2147483647 h 400"/>
              <a:gd name="T70" fmla="*/ 2147483647 w 448"/>
              <a:gd name="T71" fmla="*/ 2147483647 h 400"/>
              <a:gd name="T72" fmla="*/ 2147483647 w 448"/>
              <a:gd name="T73" fmla="*/ 2147483647 h 400"/>
              <a:gd name="T74" fmla="*/ 2147483647 w 448"/>
              <a:gd name="T75" fmla="*/ 2147483647 h 400"/>
              <a:gd name="T76" fmla="*/ 2147483647 w 448"/>
              <a:gd name="T77" fmla="*/ 2147483647 h 400"/>
              <a:gd name="T78" fmla="*/ 2147483647 w 448"/>
              <a:gd name="T79" fmla="*/ 2147483647 h 400"/>
              <a:gd name="T80" fmla="*/ 2147483647 w 448"/>
              <a:gd name="T81" fmla="*/ 2147483647 h 400"/>
              <a:gd name="T82" fmla="*/ 2147483647 w 448"/>
              <a:gd name="T83" fmla="*/ 2147483647 h 400"/>
              <a:gd name="T84" fmla="*/ 2147483647 w 448"/>
              <a:gd name="T85" fmla="*/ 2147483647 h 400"/>
              <a:gd name="T86" fmla="*/ 2147483647 w 448"/>
              <a:gd name="T87" fmla="*/ 2147483647 h 400"/>
              <a:gd name="T88" fmla="*/ 2147483647 w 448"/>
              <a:gd name="T89" fmla="*/ 2147483647 h 400"/>
              <a:gd name="T90" fmla="*/ 2147483647 w 448"/>
              <a:gd name="T91" fmla="*/ 2147483647 h 400"/>
              <a:gd name="T92" fmla="*/ 2147483647 w 448"/>
              <a:gd name="T93" fmla="*/ 2147483647 h 400"/>
              <a:gd name="T94" fmla="*/ 2147483647 w 448"/>
              <a:gd name="T95" fmla="*/ 2147483647 h 400"/>
              <a:gd name="T96" fmla="*/ 2147483647 w 448"/>
              <a:gd name="T97" fmla="*/ 2147483647 h 400"/>
              <a:gd name="T98" fmla="*/ 2147483647 w 448"/>
              <a:gd name="T99" fmla="*/ 2147483647 h 400"/>
              <a:gd name="T100" fmla="*/ 2147483647 w 448"/>
              <a:gd name="T101" fmla="*/ 2147483647 h 400"/>
              <a:gd name="T102" fmla="*/ 2147483647 w 448"/>
              <a:gd name="T103" fmla="*/ 2147483647 h 400"/>
              <a:gd name="T104" fmla="*/ 2147483647 w 448"/>
              <a:gd name="T105" fmla="*/ 2147483647 h 400"/>
              <a:gd name="T106" fmla="*/ 2147483647 w 448"/>
              <a:gd name="T107" fmla="*/ 2147483647 h 400"/>
              <a:gd name="T108" fmla="*/ 2147483647 w 448"/>
              <a:gd name="T109" fmla="*/ 2147483647 h 400"/>
              <a:gd name="T110" fmla="*/ 2147483647 w 448"/>
              <a:gd name="T111" fmla="*/ 2147483647 h 400"/>
              <a:gd name="T112" fmla="*/ 2147483647 w 448"/>
              <a:gd name="T113" fmla="*/ 2147483647 h 400"/>
              <a:gd name="T114" fmla="*/ 2147483647 w 448"/>
              <a:gd name="T115" fmla="*/ 2147483647 h 400"/>
              <a:gd name="T116" fmla="*/ 2147483647 w 448"/>
              <a:gd name="T117" fmla="*/ 2147483647 h 400"/>
              <a:gd name="T118" fmla="*/ 2147483647 w 448"/>
              <a:gd name="T119" fmla="*/ 2147483647 h 400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w 448"/>
              <a:gd name="T181" fmla="*/ 0 h 400"/>
              <a:gd name="T182" fmla="*/ 448 w 448"/>
              <a:gd name="T183" fmla="*/ 400 h 400"/>
            </a:gdLst>
            <a:ahLst/>
            <a:cxnLst>
              <a:cxn ang="T120">
                <a:pos x="T0" y="T1"/>
              </a:cxn>
              <a:cxn ang="T121">
                <a:pos x="T2" y="T3"/>
              </a:cxn>
              <a:cxn ang="T122">
                <a:pos x="T4" y="T5"/>
              </a:cxn>
              <a:cxn ang="T123">
                <a:pos x="T6" y="T7"/>
              </a:cxn>
              <a:cxn ang="T124">
                <a:pos x="T8" y="T9"/>
              </a:cxn>
              <a:cxn ang="T125">
                <a:pos x="T10" y="T11"/>
              </a:cxn>
              <a:cxn ang="T126">
                <a:pos x="T12" y="T13"/>
              </a:cxn>
              <a:cxn ang="T127">
                <a:pos x="T14" y="T15"/>
              </a:cxn>
              <a:cxn ang="T128">
                <a:pos x="T16" y="T17"/>
              </a:cxn>
              <a:cxn ang="T129">
                <a:pos x="T18" y="T19"/>
              </a:cxn>
              <a:cxn ang="T130">
                <a:pos x="T20" y="T21"/>
              </a:cxn>
              <a:cxn ang="T131">
                <a:pos x="T22" y="T23"/>
              </a:cxn>
              <a:cxn ang="T132">
                <a:pos x="T24" y="T25"/>
              </a:cxn>
              <a:cxn ang="T133">
                <a:pos x="T26" y="T27"/>
              </a:cxn>
              <a:cxn ang="T134">
                <a:pos x="T28" y="T29"/>
              </a:cxn>
              <a:cxn ang="T135">
                <a:pos x="T30" y="T31"/>
              </a:cxn>
              <a:cxn ang="T136">
                <a:pos x="T32" y="T33"/>
              </a:cxn>
              <a:cxn ang="T137">
                <a:pos x="T34" y="T35"/>
              </a:cxn>
              <a:cxn ang="T138">
                <a:pos x="T36" y="T37"/>
              </a:cxn>
              <a:cxn ang="T139">
                <a:pos x="T38" y="T39"/>
              </a:cxn>
              <a:cxn ang="T140">
                <a:pos x="T40" y="T41"/>
              </a:cxn>
              <a:cxn ang="T141">
                <a:pos x="T42" y="T43"/>
              </a:cxn>
              <a:cxn ang="T142">
                <a:pos x="T44" y="T45"/>
              </a:cxn>
              <a:cxn ang="T143">
                <a:pos x="T46" y="T47"/>
              </a:cxn>
              <a:cxn ang="T144">
                <a:pos x="T48" y="T49"/>
              </a:cxn>
              <a:cxn ang="T145">
                <a:pos x="T50" y="T51"/>
              </a:cxn>
              <a:cxn ang="T146">
                <a:pos x="T52" y="T53"/>
              </a:cxn>
              <a:cxn ang="T147">
                <a:pos x="T54" y="T55"/>
              </a:cxn>
              <a:cxn ang="T148">
                <a:pos x="T56" y="T57"/>
              </a:cxn>
              <a:cxn ang="T149">
                <a:pos x="T58" y="T59"/>
              </a:cxn>
              <a:cxn ang="T150">
                <a:pos x="T60" y="T61"/>
              </a:cxn>
              <a:cxn ang="T151">
                <a:pos x="T62" y="T63"/>
              </a:cxn>
              <a:cxn ang="T152">
                <a:pos x="T64" y="T65"/>
              </a:cxn>
              <a:cxn ang="T153">
                <a:pos x="T66" y="T67"/>
              </a:cxn>
              <a:cxn ang="T154">
                <a:pos x="T68" y="T69"/>
              </a:cxn>
              <a:cxn ang="T155">
                <a:pos x="T70" y="T71"/>
              </a:cxn>
              <a:cxn ang="T156">
                <a:pos x="T72" y="T73"/>
              </a:cxn>
              <a:cxn ang="T157">
                <a:pos x="T74" y="T75"/>
              </a:cxn>
              <a:cxn ang="T158">
                <a:pos x="T76" y="T77"/>
              </a:cxn>
              <a:cxn ang="T159">
                <a:pos x="T78" y="T79"/>
              </a:cxn>
              <a:cxn ang="T160">
                <a:pos x="T80" y="T81"/>
              </a:cxn>
              <a:cxn ang="T161">
                <a:pos x="T82" y="T83"/>
              </a:cxn>
              <a:cxn ang="T162">
                <a:pos x="T84" y="T85"/>
              </a:cxn>
              <a:cxn ang="T163">
                <a:pos x="T86" y="T87"/>
              </a:cxn>
              <a:cxn ang="T164">
                <a:pos x="T88" y="T89"/>
              </a:cxn>
              <a:cxn ang="T165">
                <a:pos x="T90" y="T91"/>
              </a:cxn>
              <a:cxn ang="T166">
                <a:pos x="T92" y="T93"/>
              </a:cxn>
              <a:cxn ang="T167">
                <a:pos x="T94" y="T95"/>
              </a:cxn>
              <a:cxn ang="T168">
                <a:pos x="T96" y="T97"/>
              </a:cxn>
              <a:cxn ang="T169">
                <a:pos x="T98" y="T99"/>
              </a:cxn>
              <a:cxn ang="T170">
                <a:pos x="T100" y="T101"/>
              </a:cxn>
              <a:cxn ang="T171">
                <a:pos x="T102" y="T103"/>
              </a:cxn>
              <a:cxn ang="T172">
                <a:pos x="T104" y="T105"/>
              </a:cxn>
              <a:cxn ang="T173">
                <a:pos x="T106" y="T107"/>
              </a:cxn>
              <a:cxn ang="T174">
                <a:pos x="T108" y="T109"/>
              </a:cxn>
              <a:cxn ang="T175">
                <a:pos x="T110" y="T111"/>
              </a:cxn>
              <a:cxn ang="T176">
                <a:pos x="T112" y="T113"/>
              </a:cxn>
              <a:cxn ang="T177">
                <a:pos x="T114" y="T115"/>
              </a:cxn>
              <a:cxn ang="T178">
                <a:pos x="T116" y="T117"/>
              </a:cxn>
              <a:cxn ang="T179">
                <a:pos x="T118" y="T119"/>
              </a:cxn>
            </a:cxnLst>
            <a:rect l="T180" t="T181" r="T182" b="T183"/>
            <a:pathLst>
              <a:path w="448" h="400">
                <a:moveTo>
                  <a:pt x="40" y="304"/>
                </a:moveTo>
                <a:lnTo>
                  <a:pt x="40" y="288"/>
                </a:lnTo>
                <a:lnTo>
                  <a:pt x="32" y="280"/>
                </a:lnTo>
                <a:lnTo>
                  <a:pt x="40" y="264"/>
                </a:lnTo>
                <a:lnTo>
                  <a:pt x="32" y="264"/>
                </a:lnTo>
                <a:lnTo>
                  <a:pt x="32" y="248"/>
                </a:lnTo>
                <a:lnTo>
                  <a:pt x="48" y="232"/>
                </a:lnTo>
                <a:lnTo>
                  <a:pt x="48" y="208"/>
                </a:lnTo>
                <a:lnTo>
                  <a:pt x="40" y="192"/>
                </a:lnTo>
                <a:lnTo>
                  <a:pt x="40" y="184"/>
                </a:lnTo>
                <a:lnTo>
                  <a:pt x="32" y="168"/>
                </a:lnTo>
                <a:lnTo>
                  <a:pt x="24" y="160"/>
                </a:lnTo>
                <a:lnTo>
                  <a:pt x="24" y="128"/>
                </a:lnTo>
                <a:lnTo>
                  <a:pt x="8" y="104"/>
                </a:lnTo>
                <a:lnTo>
                  <a:pt x="0" y="8"/>
                </a:lnTo>
                <a:lnTo>
                  <a:pt x="240" y="0"/>
                </a:lnTo>
                <a:lnTo>
                  <a:pt x="240" y="8"/>
                </a:lnTo>
                <a:lnTo>
                  <a:pt x="248" y="8"/>
                </a:lnTo>
                <a:lnTo>
                  <a:pt x="248" y="16"/>
                </a:lnTo>
                <a:lnTo>
                  <a:pt x="248" y="24"/>
                </a:lnTo>
                <a:lnTo>
                  <a:pt x="256" y="24"/>
                </a:lnTo>
                <a:lnTo>
                  <a:pt x="248" y="32"/>
                </a:lnTo>
                <a:lnTo>
                  <a:pt x="248" y="40"/>
                </a:lnTo>
                <a:lnTo>
                  <a:pt x="256" y="40"/>
                </a:lnTo>
                <a:lnTo>
                  <a:pt x="256" y="48"/>
                </a:lnTo>
                <a:lnTo>
                  <a:pt x="256" y="56"/>
                </a:lnTo>
                <a:lnTo>
                  <a:pt x="256" y="64"/>
                </a:lnTo>
                <a:lnTo>
                  <a:pt x="264" y="64"/>
                </a:lnTo>
                <a:lnTo>
                  <a:pt x="264" y="72"/>
                </a:lnTo>
                <a:lnTo>
                  <a:pt x="264" y="80"/>
                </a:lnTo>
                <a:lnTo>
                  <a:pt x="256" y="80"/>
                </a:lnTo>
                <a:lnTo>
                  <a:pt x="248" y="80"/>
                </a:lnTo>
                <a:lnTo>
                  <a:pt x="248" y="88"/>
                </a:lnTo>
                <a:lnTo>
                  <a:pt x="256" y="88"/>
                </a:lnTo>
                <a:lnTo>
                  <a:pt x="248" y="96"/>
                </a:lnTo>
                <a:lnTo>
                  <a:pt x="248" y="104"/>
                </a:lnTo>
                <a:lnTo>
                  <a:pt x="248" y="120"/>
                </a:lnTo>
                <a:lnTo>
                  <a:pt x="240" y="112"/>
                </a:lnTo>
                <a:lnTo>
                  <a:pt x="232" y="136"/>
                </a:lnTo>
                <a:lnTo>
                  <a:pt x="224" y="144"/>
                </a:lnTo>
                <a:lnTo>
                  <a:pt x="232" y="144"/>
                </a:lnTo>
                <a:lnTo>
                  <a:pt x="224" y="152"/>
                </a:lnTo>
                <a:lnTo>
                  <a:pt x="224" y="160"/>
                </a:lnTo>
                <a:lnTo>
                  <a:pt x="216" y="168"/>
                </a:lnTo>
                <a:lnTo>
                  <a:pt x="224" y="168"/>
                </a:lnTo>
                <a:lnTo>
                  <a:pt x="224" y="176"/>
                </a:lnTo>
                <a:lnTo>
                  <a:pt x="208" y="184"/>
                </a:lnTo>
                <a:lnTo>
                  <a:pt x="208" y="192"/>
                </a:lnTo>
                <a:lnTo>
                  <a:pt x="216" y="192"/>
                </a:lnTo>
                <a:lnTo>
                  <a:pt x="216" y="200"/>
                </a:lnTo>
                <a:lnTo>
                  <a:pt x="216" y="208"/>
                </a:lnTo>
                <a:lnTo>
                  <a:pt x="376" y="192"/>
                </a:lnTo>
                <a:lnTo>
                  <a:pt x="376" y="216"/>
                </a:lnTo>
                <a:lnTo>
                  <a:pt x="368" y="224"/>
                </a:lnTo>
                <a:lnTo>
                  <a:pt x="368" y="240"/>
                </a:lnTo>
                <a:lnTo>
                  <a:pt x="376" y="240"/>
                </a:lnTo>
                <a:lnTo>
                  <a:pt x="392" y="264"/>
                </a:lnTo>
                <a:lnTo>
                  <a:pt x="392" y="272"/>
                </a:lnTo>
                <a:lnTo>
                  <a:pt x="384" y="280"/>
                </a:lnTo>
                <a:lnTo>
                  <a:pt x="368" y="272"/>
                </a:lnTo>
                <a:lnTo>
                  <a:pt x="360" y="272"/>
                </a:lnTo>
                <a:lnTo>
                  <a:pt x="360" y="264"/>
                </a:lnTo>
                <a:lnTo>
                  <a:pt x="352" y="256"/>
                </a:lnTo>
                <a:lnTo>
                  <a:pt x="344" y="256"/>
                </a:lnTo>
                <a:lnTo>
                  <a:pt x="336" y="264"/>
                </a:lnTo>
                <a:lnTo>
                  <a:pt x="328" y="272"/>
                </a:lnTo>
                <a:lnTo>
                  <a:pt x="320" y="288"/>
                </a:lnTo>
                <a:lnTo>
                  <a:pt x="320" y="296"/>
                </a:lnTo>
                <a:lnTo>
                  <a:pt x="344" y="296"/>
                </a:lnTo>
                <a:lnTo>
                  <a:pt x="360" y="296"/>
                </a:lnTo>
                <a:lnTo>
                  <a:pt x="368" y="288"/>
                </a:lnTo>
                <a:lnTo>
                  <a:pt x="376" y="288"/>
                </a:lnTo>
                <a:lnTo>
                  <a:pt x="384" y="280"/>
                </a:lnTo>
                <a:lnTo>
                  <a:pt x="392" y="288"/>
                </a:lnTo>
                <a:lnTo>
                  <a:pt x="384" y="296"/>
                </a:lnTo>
                <a:lnTo>
                  <a:pt x="376" y="296"/>
                </a:lnTo>
                <a:lnTo>
                  <a:pt x="376" y="304"/>
                </a:lnTo>
                <a:lnTo>
                  <a:pt x="384" y="304"/>
                </a:lnTo>
                <a:lnTo>
                  <a:pt x="392" y="304"/>
                </a:lnTo>
                <a:lnTo>
                  <a:pt x="400" y="304"/>
                </a:lnTo>
                <a:lnTo>
                  <a:pt x="400" y="296"/>
                </a:lnTo>
                <a:lnTo>
                  <a:pt x="408" y="288"/>
                </a:lnTo>
                <a:lnTo>
                  <a:pt x="408" y="296"/>
                </a:lnTo>
                <a:lnTo>
                  <a:pt x="416" y="296"/>
                </a:lnTo>
                <a:lnTo>
                  <a:pt x="408" y="312"/>
                </a:lnTo>
                <a:lnTo>
                  <a:pt x="416" y="312"/>
                </a:lnTo>
                <a:lnTo>
                  <a:pt x="424" y="312"/>
                </a:lnTo>
                <a:lnTo>
                  <a:pt x="424" y="320"/>
                </a:lnTo>
                <a:lnTo>
                  <a:pt x="408" y="320"/>
                </a:lnTo>
                <a:lnTo>
                  <a:pt x="392" y="320"/>
                </a:lnTo>
                <a:lnTo>
                  <a:pt x="392" y="336"/>
                </a:lnTo>
                <a:lnTo>
                  <a:pt x="392" y="344"/>
                </a:lnTo>
                <a:lnTo>
                  <a:pt x="392" y="352"/>
                </a:lnTo>
                <a:lnTo>
                  <a:pt x="400" y="352"/>
                </a:lnTo>
                <a:lnTo>
                  <a:pt x="408" y="352"/>
                </a:lnTo>
                <a:lnTo>
                  <a:pt x="408" y="360"/>
                </a:lnTo>
                <a:lnTo>
                  <a:pt x="424" y="360"/>
                </a:lnTo>
                <a:lnTo>
                  <a:pt x="440" y="368"/>
                </a:lnTo>
                <a:lnTo>
                  <a:pt x="440" y="376"/>
                </a:lnTo>
                <a:lnTo>
                  <a:pt x="448" y="376"/>
                </a:lnTo>
                <a:lnTo>
                  <a:pt x="448" y="384"/>
                </a:lnTo>
                <a:lnTo>
                  <a:pt x="440" y="384"/>
                </a:lnTo>
                <a:lnTo>
                  <a:pt x="440" y="392"/>
                </a:lnTo>
                <a:lnTo>
                  <a:pt x="432" y="384"/>
                </a:lnTo>
                <a:lnTo>
                  <a:pt x="424" y="400"/>
                </a:lnTo>
                <a:lnTo>
                  <a:pt x="424" y="392"/>
                </a:lnTo>
                <a:lnTo>
                  <a:pt x="424" y="384"/>
                </a:lnTo>
                <a:lnTo>
                  <a:pt x="416" y="376"/>
                </a:lnTo>
                <a:lnTo>
                  <a:pt x="400" y="368"/>
                </a:lnTo>
                <a:lnTo>
                  <a:pt x="384" y="368"/>
                </a:lnTo>
                <a:lnTo>
                  <a:pt x="384" y="360"/>
                </a:lnTo>
                <a:lnTo>
                  <a:pt x="376" y="352"/>
                </a:lnTo>
                <a:lnTo>
                  <a:pt x="368" y="352"/>
                </a:lnTo>
                <a:lnTo>
                  <a:pt x="352" y="344"/>
                </a:lnTo>
                <a:lnTo>
                  <a:pt x="360" y="360"/>
                </a:lnTo>
                <a:lnTo>
                  <a:pt x="360" y="368"/>
                </a:lnTo>
                <a:lnTo>
                  <a:pt x="360" y="360"/>
                </a:lnTo>
                <a:lnTo>
                  <a:pt x="352" y="360"/>
                </a:lnTo>
                <a:lnTo>
                  <a:pt x="352" y="368"/>
                </a:lnTo>
                <a:lnTo>
                  <a:pt x="352" y="376"/>
                </a:lnTo>
                <a:lnTo>
                  <a:pt x="360" y="384"/>
                </a:lnTo>
                <a:lnTo>
                  <a:pt x="352" y="392"/>
                </a:lnTo>
                <a:lnTo>
                  <a:pt x="344" y="392"/>
                </a:lnTo>
                <a:lnTo>
                  <a:pt x="344" y="384"/>
                </a:lnTo>
                <a:lnTo>
                  <a:pt x="336" y="368"/>
                </a:lnTo>
                <a:lnTo>
                  <a:pt x="328" y="368"/>
                </a:lnTo>
                <a:lnTo>
                  <a:pt x="320" y="376"/>
                </a:lnTo>
                <a:lnTo>
                  <a:pt x="312" y="368"/>
                </a:lnTo>
                <a:lnTo>
                  <a:pt x="312" y="376"/>
                </a:lnTo>
                <a:lnTo>
                  <a:pt x="304" y="392"/>
                </a:lnTo>
                <a:lnTo>
                  <a:pt x="296" y="392"/>
                </a:lnTo>
                <a:lnTo>
                  <a:pt x="288" y="392"/>
                </a:lnTo>
                <a:lnTo>
                  <a:pt x="288" y="384"/>
                </a:lnTo>
                <a:lnTo>
                  <a:pt x="288" y="376"/>
                </a:lnTo>
                <a:lnTo>
                  <a:pt x="296" y="376"/>
                </a:lnTo>
                <a:lnTo>
                  <a:pt x="280" y="376"/>
                </a:lnTo>
                <a:lnTo>
                  <a:pt x="280" y="384"/>
                </a:lnTo>
                <a:lnTo>
                  <a:pt x="264" y="384"/>
                </a:lnTo>
                <a:lnTo>
                  <a:pt x="272" y="376"/>
                </a:lnTo>
                <a:lnTo>
                  <a:pt x="248" y="352"/>
                </a:lnTo>
                <a:lnTo>
                  <a:pt x="232" y="352"/>
                </a:lnTo>
                <a:lnTo>
                  <a:pt x="224" y="352"/>
                </a:lnTo>
                <a:lnTo>
                  <a:pt x="224" y="344"/>
                </a:lnTo>
                <a:lnTo>
                  <a:pt x="224" y="336"/>
                </a:lnTo>
                <a:lnTo>
                  <a:pt x="216" y="328"/>
                </a:lnTo>
                <a:lnTo>
                  <a:pt x="208" y="328"/>
                </a:lnTo>
                <a:lnTo>
                  <a:pt x="208" y="336"/>
                </a:lnTo>
                <a:lnTo>
                  <a:pt x="200" y="336"/>
                </a:lnTo>
                <a:lnTo>
                  <a:pt x="200" y="328"/>
                </a:lnTo>
                <a:lnTo>
                  <a:pt x="200" y="320"/>
                </a:lnTo>
                <a:lnTo>
                  <a:pt x="192" y="328"/>
                </a:lnTo>
                <a:lnTo>
                  <a:pt x="176" y="336"/>
                </a:lnTo>
                <a:lnTo>
                  <a:pt x="168" y="336"/>
                </a:lnTo>
                <a:lnTo>
                  <a:pt x="184" y="344"/>
                </a:lnTo>
                <a:lnTo>
                  <a:pt x="184" y="352"/>
                </a:lnTo>
                <a:lnTo>
                  <a:pt x="168" y="360"/>
                </a:lnTo>
                <a:lnTo>
                  <a:pt x="144" y="352"/>
                </a:lnTo>
                <a:lnTo>
                  <a:pt x="104" y="352"/>
                </a:lnTo>
                <a:lnTo>
                  <a:pt x="88" y="336"/>
                </a:lnTo>
                <a:lnTo>
                  <a:pt x="72" y="336"/>
                </a:lnTo>
                <a:lnTo>
                  <a:pt x="72" y="328"/>
                </a:lnTo>
                <a:lnTo>
                  <a:pt x="80" y="320"/>
                </a:lnTo>
                <a:lnTo>
                  <a:pt x="72" y="304"/>
                </a:lnTo>
                <a:lnTo>
                  <a:pt x="64" y="312"/>
                </a:lnTo>
                <a:lnTo>
                  <a:pt x="72" y="320"/>
                </a:lnTo>
                <a:lnTo>
                  <a:pt x="64" y="320"/>
                </a:lnTo>
                <a:lnTo>
                  <a:pt x="64" y="328"/>
                </a:lnTo>
                <a:lnTo>
                  <a:pt x="72" y="328"/>
                </a:lnTo>
                <a:lnTo>
                  <a:pt x="64" y="336"/>
                </a:lnTo>
                <a:lnTo>
                  <a:pt x="40" y="336"/>
                </a:lnTo>
                <a:lnTo>
                  <a:pt x="32" y="344"/>
                </a:lnTo>
                <a:lnTo>
                  <a:pt x="24" y="336"/>
                </a:lnTo>
                <a:lnTo>
                  <a:pt x="32" y="320"/>
                </a:lnTo>
                <a:lnTo>
                  <a:pt x="32" y="312"/>
                </a:lnTo>
                <a:lnTo>
                  <a:pt x="40" y="304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6" name="Freeform 126"/>
          <p:cNvSpPr>
            <a:spLocks/>
          </p:cNvSpPr>
          <p:nvPr/>
        </p:nvSpPr>
        <p:spPr bwMode="auto">
          <a:xfrm>
            <a:off x="5205413" y="2122488"/>
            <a:ext cx="860425" cy="942975"/>
          </a:xfrm>
          <a:custGeom>
            <a:avLst/>
            <a:gdLst>
              <a:gd name="T0" fmla="*/ 2147483647 w 416"/>
              <a:gd name="T1" fmla="*/ 2147483647 h 456"/>
              <a:gd name="T2" fmla="*/ 2147483647 w 416"/>
              <a:gd name="T3" fmla="*/ 2147483647 h 456"/>
              <a:gd name="T4" fmla="*/ 2147483647 w 416"/>
              <a:gd name="T5" fmla="*/ 2147483647 h 456"/>
              <a:gd name="T6" fmla="*/ 2147483647 w 416"/>
              <a:gd name="T7" fmla="*/ 2147483647 h 456"/>
              <a:gd name="T8" fmla="*/ 2147483647 w 416"/>
              <a:gd name="T9" fmla="*/ 2147483647 h 456"/>
              <a:gd name="T10" fmla="*/ 2147483647 w 416"/>
              <a:gd name="T11" fmla="*/ 2147483647 h 456"/>
              <a:gd name="T12" fmla="*/ 2147483647 w 416"/>
              <a:gd name="T13" fmla="*/ 2147483647 h 456"/>
              <a:gd name="T14" fmla="*/ 2147483647 w 416"/>
              <a:gd name="T15" fmla="*/ 2147483647 h 456"/>
              <a:gd name="T16" fmla="*/ 2147483647 w 416"/>
              <a:gd name="T17" fmla="*/ 2147483647 h 456"/>
              <a:gd name="T18" fmla="*/ 2147483647 w 416"/>
              <a:gd name="T19" fmla="*/ 2147483647 h 456"/>
              <a:gd name="T20" fmla="*/ 2147483647 w 416"/>
              <a:gd name="T21" fmla="*/ 2147483647 h 456"/>
              <a:gd name="T22" fmla="*/ 2147483647 w 416"/>
              <a:gd name="T23" fmla="*/ 2147483647 h 456"/>
              <a:gd name="T24" fmla="*/ 2147483647 w 416"/>
              <a:gd name="T25" fmla="*/ 2147483647 h 456"/>
              <a:gd name="T26" fmla="*/ 2147483647 w 416"/>
              <a:gd name="T27" fmla="*/ 2147483647 h 456"/>
              <a:gd name="T28" fmla="*/ 2147483647 w 416"/>
              <a:gd name="T29" fmla="*/ 2147483647 h 456"/>
              <a:gd name="T30" fmla="*/ 0 w 416"/>
              <a:gd name="T31" fmla="*/ 2147483647 h 456"/>
              <a:gd name="T32" fmla="*/ 2147483647 w 416"/>
              <a:gd name="T33" fmla="*/ 2147483647 h 456"/>
              <a:gd name="T34" fmla="*/ 2147483647 w 416"/>
              <a:gd name="T35" fmla="*/ 2147483647 h 456"/>
              <a:gd name="T36" fmla="*/ 2147483647 w 416"/>
              <a:gd name="T37" fmla="*/ 2147483647 h 456"/>
              <a:gd name="T38" fmla="*/ 2147483647 w 416"/>
              <a:gd name="T39" fmla="*/ 2147483647 h 456"/>
              <a:gd name="T40" fmla="*/ 2147483647 w 416"/>
              <a:gd name="T41" fmla="*/ 2147483647 h 456"/>
              <a:gd name="T42" fmla="*/ 2147483647 w 416"/>
              <a:gd name="T43" fmla="*/ 2147483647 h 456"/>
              <a:gd name="T44" fmla="*/ 2147483647 w 416"/>
              <a:gd name="T45" fmla="*/ 0 h 456"/>
              <a:gd name="T46" fmla="*/ 2147483647 w 416"/>
              <a:gd name="T47" fmla="*/ 2147483647 h 456"/>
              <a:gd name="T48" fmla="*/ 2147483647 w 416"/>
              <a:gd name="T49" fmla="*/ 2147483647 h 456"/>
              <a:gd name="T50" fmla="*/ 2147483647 w 416"/>
              <a:gd name="T51" fmla="*/ 2147483647 h 456"/>
              <a:gd name="T52" fmla="*/ 2147483647 w 416"/>
              <a:gd name="T53" fmla="*/ 2147483647 h 456"/>
              <a:gd name="T54" fmla="*/ 2147483647 w 416"/>
              <a:gd name="T55" fmla="*/ 2147483647 h 456"/>
              <a:gd name="T56" fmla="*/ 2147483647 w 416"/>
              <a:gd name="T57" fmla="*/ 2147483647 h 456"/>
              <a:gd name="T58" fmla="*/ 2147483647 w 416"/>
              <a:gd name="T59" fmla="*/ 2147483647 h 456"/>
              <a:gd name="T60" fmla="*/ 2147483647 w 416"/>
              <a:gd name="T61" fmla="*/ 2147483647 h 456"/>
              <a:gd name="T62" fmla="*/ 2147483647 w 416"/>
              <a:gd name="T63" fmla="*/ 2147483647 h 456"/>
              <a:gd name="T64" fmla="*/ 2147483647 w 416"/>
              <a:gd name="T65" fmla="*/ 2147483647 h 456"/>
              <a:gd name="T66" fmla="*/ 2147483647 w 416"/>
              <a:gd name="T67" fmla="*/ 2147483647 h 456"/>
              <a:gd name="T68" fmla="*/ 2147483647 w 416"/>
              <a:gd name="T69" fmla="*/ 2147483647 h 456"/>
              <a:gd name="T70" fmla="*/ 2147483647 w 416"/>
              <a:gd name="T71" fmla="*/ 2147483647 h 456"/>
              <a:gd name="T72" fmla="*/ 2147483647 w 416"/>
              <a:gd name="T73" fmla="*/ 2147483647 h 456"/>
              <a:gd name="T74" fmla="*/ 2147483647 w 416"/>
              <a:gd name="T75" fmla="*/ 2147483647 h 456"/>
              <a:gd name="T76" fmla="*/ 2147483647 w 416"/>
              <a:gd name="T77" fmla="*/ 2147483647 h 456"/>
              <a:gd name="T78" fmla="*/ 2147483647 w 416"/>
              <a:gd name="T79" fmla="*/ 2147483647 h 456"/>
              <a:gd name="T80" fmla="*/ 2147483647 w 416"/>
              <a:gd name="T81" fmla="*/ 2147483647 h 456"/>
              <a:gd name="T82" fmla="*/ 2147483647 w 416"/>
              <a:gd name="T83" fmla="*/ 2147483647 h 456"/>
              <a:gd name="T84" fmla="*/ 2147483647 w 416"/>
              <a:gd name="T85" fmla="*/ 2147483647 h 456"/>
              <a:gd name="T86" fmla="*/ 2147483647 w 416"/>
              <a:gd name="T87" fmla="*/ 2147483647 h 456"/>
              <a:gd name="T88" fmla="*/ 2147483647 w 416"/>
              <a:gd name="T89" fmla="*/ 2147483647 h 456"/>
              <a:gd name="T90" fmla="*/ 2147483647 w 416"/>
              <a:gd name="T91" fmla="*/ 2147483647 h 456"/>
              <a:gd name="T92" fmla="*/ 2147483647 w 416"/>
              <a:gd name="T93" fmla="*/ 2147483647 h 456"/>
              <a:gd name="T94" fmla="*/ 2147483647 w 416"/>
              <a:gd name="T95" fmla="*/ 2147483647 h 456"/>
              <a:gd name="T96" fmla="*/ 2147483647 w 416"/>
              <a:gd name="T97" fmla="*/ 2147483647 h 456"/>
              <a:gd name="T98" fmla="*/ 2147483647 w 416"/>
              <a:gd name="T99" fmla="*/ 2147483647 h 456"/>
              <a:gd name="T100" fmla="*/ 2147483647 w 416"/>
              <a:gd name="T101" fmla="*/ 2147483647 h 456"/>
              <a:gd name="T102" fmla="*/ 2147483647 w 416"/>
              <a:gd name="T103" fmla="*/ 2147483647 h 456"/>
              <a:gd name="T104" fmla="*/ 2147483647 w 416"/>
              <a:gd name="T105" fmla="*/ 2147483647 h 456"/>
              <a:gd name="T106" fmla="*/ 2147483647 w 416"/>
              <a:gd name="T107" fmla="*/ 2147483647 h 45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w 416"/>
              <a:gd name="T163" fmla="*/ 0 h 456"/>
              <a:gd name="T164" fmla="*/ 416 w 416"/>
              <a:gd name="T165" fmla="*/ 456 h 456"/>
            </a:gdLst>
            <a:ahLst/>
            <a:cxnLst>
              <a:cxn ang="T108">
                <a:pos x="T0" y="T1"/>
              </a:cxn>
              <a:cxn ang="T109">
                <a:pos x="T2" y="T3"/>
              </a:cxn>
              <a:cxn ang="T110">
                <a:pos x="T4" y="T5"/>
              </a:cxn>
              <a:cxn ang="T111">
                <a:pos x="T6" y="T7"/>
              </a:cxn>
              <a:cxn ang="T112">
                <a:pos x="T8" y="T9"/>
              </a:cxn>
              <a:cxn ang="T113">
                <a:pos x="T10" y="T11"/>
              </a:cxn>
              <a:cxn ang="T114">
                <a:pos x="T12" y="T13"/>
              </a:cxn>
              <a:cxn ang="T115">
                <a:pos x="T14" y="T15"/>
              </a:cxn>
              <a:cxn ang="T116">
                <a:pos x="T16" y="T17"/>
              </a:cxn>
              <a:cxn ang="T117">
                <a:pos x="T18" y="T19"/>
              </a:cxn>
              <a:cxn ang="T118">
                <a:pos x="T20" y="T21"/>
              </a:cxn>
              <a:cxn ang="T119">
                <a:pos x="T22" y="T23"/>
              </a:cxn>
              <a:cxn ang="T120">
                <a:pos x="T24" y="T25"/>
              </a:cxn>
              <a:cxn ang="T121">
                <a:pos x="T26" y="T27"/>
              </a:cxn>
              <a:cxn ang="T122">
                <a:pos x="T28" y="T29"/>
              </a:cxn>
              <a:cxn ang="T123">
                <a:pos x="T30" y="T31"/>
              </a:cxn>
              <a:cxn ang="T124">
                <a:pos x="T32" y="T33"/>
              </a:cxn>
              <a:cxn ang="T125">
                <a:pos x="T34" y="T35"/>
              </a:cxn>
              <a:cxn ang="T126">
                <a:pos x="T36" y="T37"/>
              </a:cxn>
              <a:cxn ang="T127">
                <a:pos x="T38" y="T39"/>
              </a:cxn>
              <a:cxn ang="T128">
                <a:pos x="T40" y="T41"/>
              </a:cxn>
              <a:cxn ang="T129">
                <a:pos x="T42" y="T43"/>
              </a:cxn>
              <a:cxn ang="T130">
                <a:pos x="T44" y="T45"/>
              </a:cxn>
              <a:cxn ang="T131">
                <a:pos x="T46" y="T47"/>
              </a:cxn>
              <a:cxn ang="T132">
                <a:pos x="T48" y="T49"/>
              </a:cxn>
              <a:cxn ang="T133">
                <a:pos x="T50" y="T51"/>
              </a:cxn>
              <a:cxn ang="T134">
                <a:pos x="T52" y="T53"/>
              </a:cxn>
              <a:cxn ang="T135">
                <a:pos x="T54" y="T55"/>
              </a:cxn>
              <a:cxn ang="T136">
                <a:pos x="T56" y="T57"/>
              </a:cxn>
              <a:cxn ang="T137">
                <a:pos x="T58" y="T59"/>
              </a:cxn>
              <a:cxn ang="T138">
                <a:pos x="T60" y="T61"/>
              </a:cxn>
              <a:cxn ang="T139">
                <a:pos x="T62" y="T63"/>
              </a:cxn>
              <a:cxn ang="T140">
                <a:pos x="T64" y="T65"/>
              </a:cxn>
              <a:cxn ang="T141">
                <a:pos x="T66" y="T67"/>
              </a:cxn>
              <a:cxn ang="T142">
                <a:pos x="T68" y="T69"/>
              </a:cxn>
              <a:cxn ang="T143">
                <a:pos x="T70" y="T71"/>
              </a:cxn>
              <a:cxn ang="T144">
                <a:pos x="T72" y="T73"/>
              </a:cxn>
              <a:cxn ang="T145">
                <a:pos x="T74" y="T75"/>
              </a:cxn>
              <a:cxn ang="T146">
                <a:pos x="T76" y="T77"/>
              </a:cxn>
              <a:cxn ang="T147">
                <a:pos x="T78" y="T79"/>
              </a:cxn>
              <a:cxn ang="T148">
                <a:pos x="T80" y="T81"/>
              </a:cxn>
              <a:cxn ang="T149">
                <a:pos x="T82" y="T83"/>
              </a:cxn>
              <a:cxn ang="T150">
                <a:pos x="T84" y="T85"/>
              </a:cxn>
              <a:cxn ang="T151">
                <a:pos x="T86" y="T87"/>
              </a:cxn>
              <a:cxn ang="T152">
                <a:pos x="T88" y="T89"/>
              </a:cxn>
              <a:cxn ang="T153">
                <a:pos x="T90" y="T91"/>
              </a:cxn>
              <a:cxn ang="T154">
                <a:pos x="T92" y="T93"/>
              </a:cxn>
              <a:cxn ang="T155">
                <a:pos x="T94" y="T95"/>
              </a:cxn>
              <a:cxn ang="T156">
                <a:pos x="T96" y="T97"/>
              </a:cxn>
              <a:cxn ang="T157">
                <a:pos x="T98" y="T99"/>
              </a:cxn>
              <a:cxn ang="T158">
                <a:pos x="T100" y="T101"/>
              </a:cxn>
              <a:cxn ang="T159">
                <a:pos x="T102" y="T103"/>
              </a:cxn>
              <a:cxn ang="T160">
                <a:pos x="T104" y="T105"/>
              </a:cxn>
              <a:cxn ang="T161">
                <a:pos x="T106" y="T107"/>
              </a:cxn>
            </a:cxnLst>
            <a:rect l="T162" t="T163" r="T164" b="T165"/>
            <a:pathLst>
              <a:path w="416" h="456">
                <a:moveTo>
                  <a:pt x="176" y="448"/>
                </a:moveTo>
                <a:lnTo>
                  <a:pt x="168" y="440"/>
                </a:lnTo>
                <a:lnTo>
                  <a:pt x="160" y="440"/>
                </a:lnTo>
                <a:lnTo>
                  <a:pt x="144" y="432"/>
                </a:lnTo>
                <a:lnTo>
                  <a:pt x="144" y="424"/>
                </a:lnTo>
                <a:lnTo>
                  <a:pt x="136" y="408"/>
                </a:lnTo>
                <a:lnTo>
                  <a:pt x="136" y="400"/>
                </a:lnTo>
                <a:lnTo>
                  <a:pt x="136" y="392"/>
                </a:lnTo>
                <a:lnTo>
                  <a:pt x="136" y="384"/>
                </a:lnTo>
                <a:lnTo>
                  <a:pt x="136" y="376"/>
                </a:lnTo>
                <a:lnTo>
                  <a:pt x="136" y="368"/>
                </a:lnTo>
                <a:lnTo>
                  <a:pt x="128" y="352"/>
                </a:lnTo>
                <a:lnTo>
                  <a:pt x="128" y="344"/>
                </a:lnTo>
                <a:lnTo>
                  <a:pt x="120" y="312"/>
                </a:lnTo>
                <a:lnTo>
                  <a:pt x="96" y="304"/>
                </a:lnTo>
                <a:lnTo>
                  <a:pt x="72" y="280"/>
                </a:lnTo>
                <a:lnTo>
                  <a:pt x="72" y="264"/>
                </a:lnTo>
                <a:lnTo>
                  <a:pt x="48" y="256"/>
                </a:lnTo>
                <a:lnTo>
                  <a:pt x="40" y="248"/>
                </a:lnTo>
                <a:lnTo>
                  <a:pt x="32" y="248"/>
                </a:lnTo>
                <a:lnTo>
                  <a:pt x="24" y="248"/>
                </a:lnTo>
                <a:lnTo>
                  <a:pt x="8" y="232"/>
                </a:lnTo>
                <a:lnTo>
                  <a:pt x="8" y="224"/>
                </a:lnTo>
                <a:lnTo>
                  <a:pt x="16" y="216"/>
                </a:lnTo>
                <a:lnTo>
                  <a:pt x="16" y="208"/>
                </a:lnTo>
                <a:lnTo>
                  <a:pt x="8" y="200"/>
                </a:lnTo>
                <a:lnTo>
                  <a:pt x="8" y="192"/>
                </a:lnTo>
                <a:lnTo>
                  <a:pt x="8" y="184"/>
                </a:lnTo>
                <a:lnTo>
                  <a:pt x="16" y="160"/>
                </a:lnTo>
                <a:lnTo>
                  <a:pt x="8" y="152"/>
                </a:lnTo>
                <a:lnTo>
                  <a:pt x="0" y="152"/>
                </a:lnTo>
                <a:lnTo>
                  <a:pt x="0" y="136"/>
                </a:lnTo>
                <a:lnTo>
                  <a:pt x="0" y="128"/>
                </a:lnTo>
                <a:lnTo>
                  <a:pt x="8" y="120"/>
                </a:lnTo>
                <a:lnTo>
                  <a:pt x="32" y="104"/>
                </a:lnTo>
                <a:lnTo>
                  <a:pt x="40" y="96"/>
                </a:lnTo>
                <a:lnTo>
                  <a:pt x="40" y="40"/>
                </a:lnTo>
                <a:lnTo>
                  <a:pt x="32" y="40"/>
                </a:lnTo>
                <a:lnTo>
                  <a:pt x="40" y="32"/>
                </a:lnTo>
                <a:lnTo>
                  <a:pt x="48" y="24"/>
                </a:lnTo>
                <a:lnTo>
                  <a:pt x="56" y="24"/>
                </a:lnTo>
                <a:lnTo>
                  <a:pt x="64" y="32"/>
                </a:lnTo>
                <a:lnTo>
                  <a:pt x="72" y="32"/>
                </a:lnTo>
                <a:lnTo>
                  <a:pt x="88" y="24"/>
                </a:lnTo>
                <a:lnTo>
                  <a:pt x="96" y="24"/>
                </a:lnTo>
                <a:lnTo>
                  <a:pt x="112" y="16"/>
                </a:lnTo>
                <a:lnTo>
                  <a:pt x="128" y="8"/>
                </a:lnTo>
                <a:lnTo>
                  <a:pt x="136" y="0"/>
                </a:lnTo>
                <a:lnTo>
                  <a:pt x="144" y="8"/>
                </a:lnTo>
                <a:lnTo>
                  <a:pt x="136" y="16"/>
                </a:lnTo>
                <a:lnTo>
                  <a:pt x="136" y="24"/>
                </a:lnTo>
                <a:lnTo>
                  <a:pt x="136" y="32"/>
                </a:lnTo>
                <a:lnTo>
                  <a:pt x="136" y="40"/>
                </a:lnTo>
                <a:lnTo>
                  <a:pt x="144" y="32"/>
                </a:lnTo>
                <a:lnTo>
                  <a:pt x="152" y="32"/>
                </a:lnTo>
                <a:lnTo>
                  <a:pt x="168" y="40"/>
                </a:lnTo>
                <a:lnTo>
                  <a:pt x="184" y="40"/>
                </a:lnTo>
                <a:lnTo>
                  <a:pt x="192" y="56"/>
                </a:lnTo>
                <a:lnTo>
                  <a:pt x="192" y="64"/>
                </a:lnTo>
                <a:lnTo>
                  <a:pt x="224" y="64"/>
                </a:lnTo>
                <a:lnTo>
                  <a:pt x="272" y="72"/>
                </a:lnTo>
                <a:lnTo>
                  <a:pt x="280" y="88"/>
                </a:lnTo>
                <a:lnTo>
                  <a:pt x="328" y="96"/>
                </a:lnTo>
                <a:lnTo>
                  <a:pt x="336" y="96"/>
                </a:lnTo>
                <a:lnTo>
                  <a:pt x="336" y="104"/>
                </a:lnTo>
                <a:lnTo>
                  <a:pt x="344" y="104"/>
                </a:lnTo>
                <a:lnTo>
                  <a:pt x="360" y="112"/>
                </a:lnTo>
                <a:lnTo>
                  <a:pt x="360" y="136"/>
                </a:lnTo>
                <a:lnTo>
                  <a:pt x="352" y="144"/>
                </a:lnTo>
                <a:lnTo>
                  <a:pt x="352" y="152"/>
                </a:lnTo>
                <a:lnTo>
                  <a:pt x="368" y="152"/>
                </a:lnTo>
                <a:lnTo>
                  <a:pt x="368" y="160"/>
                </a:lnTo>
                <a:lnTo>
                  <a:pt x="368" y="176"/>
                </a:lnTo>
                <a:lnTo>
                  <a:pt x="376" y="176"/>
                </a:lnTo>
                <a:lnTo>
                  <a:pt x="368" y="184"/>
                </a:lnTo>
                <a:lnTo>
                  <a:pt x="360" y="192"/>
                </a:lnTo>
                <a:lnTo>
                  <a:pt x="360" y="200"/>
                </a:lnTo>
                <a:lnTo>
                  <a:pt x="360" y="208"/>
                </a:lnTo>
                <a:lnTo>
                  <a:pt x="352" y="216"/>
                </a:lnTo>
                <a:lnTo>
                  <a:pt x="352" y="232"/>
                </a:lnTo>
                <a:lnTo>
                  <a:pt x="360" y="232"/>
                </a:lnTo>
                <a:lnTo>
                  <a:pt x="368" y="224"/>
                </a:lnTo>
                <a:lnTo>
                  <a:pt x="376" y="216"/>
                </a:lnTo>
                <a:lnTo>
                  <a:pt x="376" y="208"/>
                </a:lnTo>
                <a:lnTo>
                  <a:pt x="384" y="192"/>
                </a:lnTo>
                <a:lnTo>
                  <a:pt x="392" y="192"/>
                </a:lnTo>
                <a:lnTo>
                  <a:pt x="392" y="184"/>
                </a:lnTo>
                <a:lnTo>
                  <a:pt x="392" y="176"/>
                </a:lnTo>
                <a:lnTo>
                  <a:pt x="400" y="160"/>
                </a:lnTo>
                <a:lnTo>
                  <a:pt x="416" y="152"/>
                </a:lnTo>
                <a:lnTo>
                  <a:pt x="416" y="160"/>
                </a:lnTo>
                <a:lnTo>
                  <a:pt x="416" y="168"/>
                </a:lnTo>
                <a:lnTo>
                  <a:pt x="416" y="176"/>
                </a:lnTo>
                <a:lnTo>
                  <a:pt x="408" y="184"/>
                </a:lnTo>
                <a:lnTo>
                  <a:pt x="408" y="192"/>
                </a:lnTo>
                <a:lnTo>
                  <a:pt x="408" y="200"/>
                </a:lnTo>
                <a:lnTo>
                  <a:pt x="392" y="232"/>
                </a:lnTo>
                <a:lnTo>
                  <a:pt x="392" y="256"/>
                </a:lnTo>
                <a:lnTo>
                  <a:pt x="392" y="264"/>
                </a:lnTo>
                <a:lnTo>
                  <a:pt x="384" y="272"/>
                </a:lnTo>
                <a:lnTo>
                  <a:pt x="376" y="288"/>
                </a:lnTo>
                <a:lnTo>
                  <a:pt x="384" y="304"/>
                </a:lnTo>
                <a:lnTo>
                  <a:pt x="384" y="320"/>
                </a:lnTo>
                <a:lnTo>
                  <a:pt x="376" y="328"/>
                </a:lnTo>
                <a:lnTo>
                  <a:pt x="376" y="352"/>
                </a:lnTo>
                <a:lnTo>
                  <a:pt x="376" y="384"/>
                </a:lnTo>
                <a:lnTo>
                  <a:pt x="384" y="400"/>
                </a:lnTo>
                <a:lnTo>
                  <a:pt x="384" y="408"/>
                </a:lnTo>
                <a:lnTo>
                  <a:pt x="384" y="416"/>
                </a:lnTo>
                <a:lnTo>
                  <a:pt x="384" y="432"/>
                </a:lnTo>
                <a:lnTo>
                  <a:pt x="384" y="440"/>
                </a:lnTo>
                <a:lnTo>
                  <a:pt x="176" y="456"/>
                </a:lnTo>
                <a:lnTo>
                  <a:pt x="176" y="448"/>
                </a:lnTo>
                <a:close/>
              </a:path>
            </a:pathLst>
          </a:custGeom>
          <a:solidFill>
            <a:srgbClr val="FFC0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7" name="Freeform 127"/>
          <p:cNvSpPr>
            <a:spLocks/>
          </p:cNvSpPr>
          <p:nvPr/>
        </p:nvSpPr>
        <p:spPr bwMode="auto">
          <a:xfrm>
            <a:off x="5453063" y="3032125"/>
            <a:ext cx="661987" cy="1174750"/>
          </a:xfrm>
          <a:custGeom>
            <a:avLst/>
            <a:gdLst>
              <a:gd name="T0" fmla="*/ 2147483647 w 320"/>
              <a:gd name="T1" fmla="*/ 2147483647 h 568"/>
              <a:gd name="T2" fmla="*/ 2147483647 w 320"/>
              <a:gd name="T3" fmla="*/ 2147483647 h 568"/>
              <a:gd name="T4" fmla="*/ 2147483647 w 320"/>
              <a:gd name="T5" fmla="*/ 2147483647 h 568"/>
              <a:gd name="T6" fmla="*/ 2147483647 w 320"/>
              <a:gd name="T7" fmla="*/ 2147483647 h 568"/>
              <a:gd name="T8" fmla="*/ 2147483647 w 320"/>
              <a:gd name="T9" fmla="*/ 2147483647 h 568"/>
              <a:gd name="T10" fmla="*/ 2147483647 w 320"/>
              <a:gd name="T11" fmla="*/ 2147483647 h 568"/>
              <a:gd name="T12" fmla="*/ 2147483647 w 320"/>
              <a:gd name="T13" fmla="*/ 2147483647 h 568"/>
              <a:gd name="T14" fmla="*/ 2147483647 w 320"/>
              <a:gd name="T15" fmla="*/ 2147483647 h 568"/>
              <a:gd name="T16" fmla="*/ 2147483647 w 320"/>
              <a:gd name="T17" fmla="*/ 2147483647 h 568"/>
              <a:gd name="T18" fmla="*/ 2147483647 w 320"/>
              <a:gd name="T19" fmla="*/ 2147483647 h 568"/>
              <a:gd name="T20" fmla="*/ 2147483647 w 320"/>
              <a:gd name="T21" fmla="*/ 2147483647 h 568"/>
              <a:gd name="T22" fmla="*/ 2147483647 w 320"/>
              <a:gd name="T23" fmla="*/ 2147483647 h 568"/>
              <a:gd name="T24" fmla="*/ 2147483647 w 320"/>
              <a:gd name="T25" fmla="*/ 2147483647 h 568"/>
              <a:gd name="T26" fmla="*/ 2147483647 w 320"/>
              <a:gd name="T27" fmla="*/ 2147483647 h 568"/>
              <a:gd name="T28" fmla="*/ 2147483647 w 320"/>
              <a:gd name="T29" fmla="*/ 2147483647 h 568"/>
              <a:gd name="T30" fmla="*/ 2147483647 w 320"/>
              <a:gd name="T31" fmla="*/ 2147483647 h 568"/>
              <a:gd name="T32" fmla="*/ 2147483647 w 320"/>
              <a:gd name="T33" fmla="*/ 2147483647 h 568"/>
              <a:gd name="T34" fmla="*/ 2147483647 w 320"/>
              <a:gd name="T35" fmla="*/ 2147483647 h 568"/>
              <a:gd name="T36" fmla="*/ 2147483647 w 320"/>
              <a:gd name="T37" fmla="*/ 2147483647 h 568"/>
              <a:gd name="T38" fmla="*/ 2147483647 w 320"/>
              <a:gd name="T39" fmla="*/ 2147483647 h 568"/>
              <a:gd name="T40" fmla="*/ 2147483647 w 320"/>
              <a:gd name="T41" fmla="*/ 2147483647 h 568"/>
              <a:gd name="T42" fmla="*/ 2147483647 w 320"/>
              <a:gd name="T43" fmla="*/ 2147483647 h 568"/>
              <a:gd name="T44" fmla="*/ 2147483647 w 320"/>
              <a:gd name="T45" fmla="*/ 2147483647 h 568"/>
              <a:gd name="T46" fmla="*/ 2147483647 w 320"/>
              <a:gd name="T47" fmla="*/ 2147483647 h 568"/>
              <a:gd name="T48" fmla="*/ 2147483647 w 320"/>
              <a:gd name="T49" fmla="*/ 2147483647 h 568"/>
              <a:gd name="T50" fmla="*/ 2147483647 w 320"/>
              <a:gd name="T51" fmla="*/ 2147483647 h 568"/>
              <a:gd name="T52" fmla="*/ 2147483647 w 320"/>
              <a:gd name="T53" fmla="*/ 2147483647 h 568"/>
              <a:gd name="T54" fmla="*/ 2147483647 w 320"/>
              <a:gd name="T55" fmla="*/ 2147483647 h 568"/>
              <a:gd name="T56" fmla="*/ 2147483647 w 320"/>
              <a:gd name="T57" fmla="*/ 2147483647 h 568"/>
              <a:gd name="T58" fmla="*/ 0 w 320"/>
              <a:gd name="T59" fmla="*/ 2147483647 h 568"/>
              <a:gd name="T60" fmla="*/ 2147483647 w 320"/>
              <a:gd name="T61" fmla="*/ 2147483647 h 568"/>
              <a:gd name="T62" fmla="*/ 2147483647 w 320"/>
              <a:gd name="T63" fmla="*/ 2147483647 h 568"/>
              <a:gd name="T64" fmla="*/ 2147483647 w 320"/>
              <a:gd name="T65" fmla="*/ 2147483647 h 568"/>
              <a:gd name="T66" fmla="*/ 2147483647 w 320"/>
              <a:gd name="T67" fmla="*/ 2147483647 h 568"/>
              <a:gd name="T68" fmla="*/ 2147483647 w 320"/>
              <a:gd name="T69" fmla="*/ 2147483647 h 568"/>
              <a:gd name="T70" fmla="*/ 2147483647 w 320"/>
              <a:gd name="T71" fmla="*/ 2147483647 h 568"/>
              <a:gd name="T72" fmla="*/ 2147483647 w 320"/>
              <a:gd name="T73" fmla="*/ 2147483647 h 568"/>
              <a:gd name="T74" fmla="*/ 2147483647 w 320"/>
              <a:gd name="T75" fmla="*/ 2147483647 h 568"/>
              <a:gd name="T76" fmla="*/ 2147483647 w 320"/>
              <a:gd name="T77" fmla="*/ 2147483647 h 568"/>
              <a:gd name="T78" fmla="*/ 2147483647 w 320"/>
              <a:gd name="T79" fmla="*/ 2147483647 h 568"/>
              <a:gd name="T80" fmla="*/ 2147483647 w 320"/>
              <a:gd name="T81" fmla="*/ 2147483647 h 568"/>
              <a:gd name="T82" fmla="*/ 2147483647 w 320"/>
              <a:gd name="T83" fmla="*/ 2147483647 h 568"/>
              <a:gd name="T84" fmla="*/ 2147483647 w 320"/>
              <a:gd name="T85" fmla="*/ 2147483647 h 568"/>
              <a:gd name="T86" fmla="*/ 2147483647 w 320"/>
              <a:gd name="T87" fmla="*/ 2147483647 h 568"/>
              <a:gd name="T88" fmla="*/ 2147483647 w 320"/>
              <a:gd name="T89" fmla="*/ 2147483647 h 568"/>
              <a:gd name="T90" fmla="*/ 2147483647 w 320"/>
              <a:gd name="T91" fmla="*/ 2147483647 h 568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w 320"/>
              <a:gd name="T139" fmla="*/ 0 h 568"/>
              <a:gd name="T140" fmla="*/ 320 w 320"/>
              <a:gd name="T141" fmla="*/ 568 h 568"/>
            </a:gdLst>
            <a:ahLst/>
            <a:cxnLst>
              <a:cxn ang="T92">
                <a:pos x="T0" y="T1"/>
              </a:cxn>
              <a:cxn ang="T93">
                <a:pos x="T2" y="T3"/>
              </a:cxn>
              <a:cxn ang="T94">
                <a:pos x="T4" y="T5"/>
              </a:cxn>
              <a:cxn ang="T95">
                <a:pos x="T6" y="T7"/>
              </a:cxn>
              <a:cxn ang="T96">
                <a:pos x="T8" y="T9"/>
              </a:cxn>
              <a:cxn ang="T97">
                <a:pos x="T10" y="T11"/>
              </a:cxn>
              <a:cxn ang="T98">
                <a:pos x="T12" y="T13"/>
              </a:cxn>
              <a:cxn ang="T99">
                <a:pos x="T14" y="T15"/>
              </a:cxn>
              <a:cxn ang="T100">
                <a:pos x="T16" y="T17"/>
              </a:cxn>
              <a:cxn ang="T101">
                <a:pos x="T18" y="T19"/>
              </a:cxn>
              <a:cxn ang="T102">
                <a:pos x="T20" y="T21"/>
              </a:cxn>
              <a:cxn ang="T103">
                <a:pos x="T22" y="T23"/>
              </a:cxn>
              <a:cxn ang="T104">
                <a:pos x="T24" y="T25"/>
              </a:cxn>
              <a:cxn ang="T105">
                <a:pos x="T26" y="T27"/>
              </a:cxn>
              <a:cxn ang="T106">
                <a:pos x="T28" y="T29"/>
              </a:cxn>
              <a:cxn ang="T107">
                <a:pos x="T30" y="T31"/>
              </a:cxn>
              <a:cxn ang="T108">
                <a:pos x="T32" y="T33"/>
              </a:cxn>
              <a:cxn ang="T109">
                <a:pos x="T34" y="T35"/>
              </a:cxn>
              <a:cxn ang="T110">
                <a:pos x="T36" y="T37"/>
              </a:cxn>
              <a:cxn ang="T111">
                <a:pos x="T38" y="T39"/>
              </a:cxn>
              <a:cxn ang="T112">
                <a:pos x="T40" y="T41"/>
              </a:cxn>
              <a:cxn ang="T113">
                <a:pos x="T42" y="T43"/>
              </a:cxn>
              <a:cxn ang="T114">
                <a:pos x="T44" y="T45"/>
              </a:cxn>
              <a:cxn ang="T115">
                <a:pos x="T46" y="T47"/>
              </a:cxn>
              <a:cxn ang="T116">
                <a:pos x="T48" y="T49"/>
              </a:cxn>
              <a:cxn ang="T117">
                <a:pos x="T50" y="T51"/>
              </a:cxn>
              <a:cxn ang="T118">
                <a:pos x="T52" y="T53"/>
              </a:cxn>
              <a:cxn ang="T119">
                <a:pos x="T54" y="T55"/>
              </a:cxn>
              <a:cxn ang="T120">
                <a:pos x="T56" y="T57"/>
              </a:cxn>
              <a:cxn ang="T121">
                <a:pos x="T58" y="T59"/>
              </a:cxn>
              <a:cxn ang="T122">
                <a:pos x="T60" y="T61"/>
              </a:cxn>
              <a:cxn ang="T123">
                <a:pos x="T62" y="T63"/>
              </a:cxn>
              <a:cxn ang="T124">
                <a:pos x="T64" y="T65"/>
              </a:cxn>
              <a:cxn ang="T125">
                <a:pos x="T66" y="T67"/>
              </a:cxn>
              <a:cxn ang="T126">
                <a:pos x="T68" y="T69"/>
              </a:cxn>
              <a:cxn ang="T127">
                <a:pos x="T70" y="T71"/>
              </a:cxn>
              <a:cxn ang="T128">
                <a:pos x="T72" y="T73"/>
              </a:cxn>
              <a:cxn ang="T129">
                <a:pos x="T74" y="T75"/>
              </a:cxn>
              <a:cxn ang="T130">
                <a:pos x="T76" y="T77"/>
              </a:cxn>
              <a:cxn ang="T131">
                <a:pos x="T78" y="T79"/>
              </a:cxn>
              <a:cxn ang="T132">
                <a:pos x="T80" y="T81"/>
              </a:cxn>
              <a:cxn ang="T133">
                <a:pos x="T82" y="T83"/>
              </a:cxn>
              <a:cxn ang="T134">
                <a:pos x="T84" y="T85"/>
              </a:cxn>
              <a:cxn ang="T135">
                <a:pos x="T86" y="T87"/>
              </a:cxn>
              <a:cxn ang="T136">
                <a:pos x="T88" y="T89"/>
              </a:cxn>
              <a:cxn ang="T137">
                <a:pos x="T90" y="T91"/>
              </a:cxn>
            </a:cxnLst>
            <a:rect l="T138" t="T139" r="T140" b="T141"/>
            <a:pathLst>
              <a:path w="320" h="568">
                <a:moveTo>
                  <a:pt x="216" y="544"/>
                </a:moveTo>
                <a:lnTo>
                  <a:pt x="232" y="544"/>
                </a:lnTo>
                <a:lnTo>
                  <a:pt x="240" y="544"/>
                </a:lnTo>
                <a:lnTo>
                  <a:pt x="256" y="552"/>
                </a:lnTo>
                <a:lnTo>
                  <a:pt x="264" y="552"/>
                </a:lnTo>
                <a:lnTo>
                  <a:pt x="264" y="544"/>
                </a:lnTo>
                <a:lnTo>
                  <a:pt x="256" y="536"/>
                </a:lnTo>
                <a:lnTo>
                  <a:pt x="256" y="520"/>
                </a:lnTo>
                <a:lnTo>
                  <a:pt x="272" y="512"/>
                </a:lnTo>
                <a:lnTo>
                  <a:pt x="288" y="512"/>
                </a:lnTo>
                <a:lnTo>
                  <a:pt x="288" y="504"/>
                </a:lnTo>
                <a:lnTo>
                  <a:pt x="280" y="496"/>
                </a:lnTo>
                <a:lnTo>
                  <a:pt x="288" y="488"/>
                </a:lnTo>
                <a:lnTo>
                  <a:pt x="288" y="480"/>
                </a:lnTo>
                <a:lnTo>
                  <a:pt x="288" y="472"/>
                </a:lnTo>
                <a:lnTo>
                  <a:pt x="288" y="464"/>
                </a:lnTo>
                <a:lnTo>
                  <a:pt x="288" y="456"/>
                </a:lnTo>
                <a:lnTo>
                  <a:pt x="296" y="456"/>
                </a:lnTo>
                <a:lnTo>
                  <a:pt x="296" y="448"/>
                </a:lnTo>
                <a:lnTo>
                  <a:pt x="296" y="432"/>
                </a:lnTo>
                <a:lnTo>
                  <a:pt x="304" y="424"/>
                </a:lnTo>
                <a:lnTo>
                  <a:pt x="312" y="400"/>
                </a:lnTo>
                <a:lnTo>
                  <a:pt x="320" y="392"/>
                </a:lnTo>
                <a:lnTo>
                  <a:pt x="320" y="384"/>
                </a:lnTo>
                <a:lnTo>
                  <a:pt x="320" y="376"/>
                </a:lnTo>
                <a:lnTo>
                  <a:pt x="320" y="360"/>
                </a:lnTo>
                <a:lnTo>
                  <a:pt x="320" y="344"/>
                </a:lnTo>
                <a:lnTo>
                  <a:pt x="312" y="344"/>
                </a:lnTo>
                <a:lnTo>
                  <a:pt x="312" y="336"/>
                </a:lnTo>
                <a:lnTo>
                  <a:pt x="312" y="320"/>
                </a:lnTo>
                <a:lnTo>
                  <a:pt x="312" y="312"/>
                </a:lnTo>
                <a:lnTo>
                  <a:pt x="296" y="72"/>
                </a:lnTo>
                <a:lnTo>
                  <a:pt x="288" y="72"/>
                </a:lnTo>
                <a:lnTo>
                  <a:pt x="280" y="56"/>
                </a:lnTo>
                <a:lnTo>
                  <a:pt x="280" y="48"/>
                </a:lnTo>
                <a:lnTo>
                  <a:pt x="280" y="40"/>
                </a:lnTo>
                <a:lnTo>
                  <a:pt x="264" y="32"/>
                </a:lnTo>
                <a:lnTo>
                  <a:pt x="264" y="16"/>
                </a:lnTo>
                <a:lnTo>
                  <a:pt x="264" y="8"/>
                </a:lnTo>
                <a:lnTo>
                  <a:pt x="264" y="0"/>
                </a:lnTo>
                <a:lnTo>
                  <a:pt x="56" y="16"/>
                </a:lnTo>
                <a:lnTo>
                  <a:pt x="64" y="16"/>
                </a:lnTo>
                <a:lnTo>
                  <a:pt x="72" y="32"/>
                </a:lnTo>
                <a:lnTo>
                  <a:pt x="72" y="40"/>
                </a:lnTo>
                <a:lnTo>
                  <a:pt x="80" y="40"/>
                </a:lnTo>
                <a:lnTo>
                  <a:pt x="88" y="48"/>
                </a:lnTo>
                <a:lnTo>
                  <a:pt x="96" y="48"/>
                </a:lnTo>
                <a:lnTo>
                  <a:pt x="96" y="64"/>
                </a:lnTo>
                <a:lnTo>
                  <a:pt x="96" y="72"/>
                </a:lnTo>
                <a:lnTo>
                  <a:pt x="88" y="88"/>
                </a:lnTo>
                <a:lnTo>
                  <a:pt x="80" y="88"/>
                </a:lnTo>
                <a:lnTo>
                  <a:pt x="80" y="96"/>
                </a:lnTo>
                <a:lnTo>
                  <a:pt x="80" y="104"/>
                </a:lnTo>
                <a:lnTo>
                  <a:pt x="80" y="112"/>
                </a:lnTo>
                <a:lnTo>
                  <a:pt x="64" y="112"/>
                </a:lnTo>
                <a:lnTo>
                  <a:pt x="64" y="120"/>
                </a:lnTo>
                <a:lnTo>
                  <a:pt x="48" y="120"/>
                </a:lnTo>
                <a:lnTo>
                  <a:pt x="32" y="128"/>
                </a:lnTo>
                <a:lnTo>
                  <a:pt x="32" y="144"/>
                </a:lnTo>
                <a:lnTo>
                  <a:pt x="32" y="152"/>
                </a:lnTo>
                <a:lnTo>
                  <a:pt x="40" y="168"/>
                </a:lnTo>
                <a:lnTo>
                  <a:pt x="40" y="176"/>
                </a:lnTo>
                <a:lnTo>
                  <a:pt x="32" y="184"/>
                </a:lnTo>
                <a:lnTo>
                  <a:pt x="32" y="192"/>
                </a:lnTo>
                <a:lnTo>
                  <a:pt x="32" y="200"/>
                </a:lnTo>
                <a:lnTo>
                  <a:pt x="24" y="208"/>
                </a:lnTo>
                <a:lnTo>
                  <a:pt x="8" y="208"/>
                </a:lnTo>
                <a:lnTo>
                  <a:pt x="8" y="224"/>
                </a:lnTo>
                <a:lnTo>
                  <a:pt x="16" y="224"/>
                </a:lnTo>
                <a:lnTo>
                  <a:pt x="8" y="232"/>
                </a:lnTo>
                <a:lnTo>
                  <a:pt x="8" y="240"/>
                </a:lnTo>
                <a:lnTo>
                  <a:pt x="0" y="248"/>
                </a:lnTo>
                <a:lnTo>
                  <a:pt x="0" y="272"/>
                </a:lnTo>
                <a:lnTo>
                  <a:pt x="24" y="312"/>
                </a:lnTo>
                <a:lnTo>
                  <a:pt x="56" y="336"/>
                </a:lnTo>
                <a:lnTo>
                  <a:pt x="72" y="344"/>
                </a:lnTo>
                <a:lnTo>
                  <a:pt x="72" y="384"/>
                </a:lnTo>
                <a:lnTo>
                  <a:pt x="88" y="384"/>
                </a:lnTo>
                <a:lnTo>
                  <a:pt x="88" y="368"/>
                </a:lnTo>
                <a:lnTo>
                  <a:pt x="104" y="376"/>
                </a:lnTo>
                <a:lnTo>
                  <a:pt x="120" y="384"/>
                </a:lnTo>
                <a:lnTo>
                  <a:pt x="120" y="392"/>
                </a:lnTo>
                <a:lnTo>
                  <a:pt x="112" y="408"/>
                </a:lnTo>
                <a:lnTo>
                  <a:pt x="112" y="424"/>
                </a:lnTo>
                <a:lnTo>
                  <a:pt x="104" y="432"/>
                </a:lnTo>
                <a:lnTo>
                  <a:pt x="104" y="448"/>
                </a:lnTo>
                <a:lnTo>
                  <a:pt x="112" y="464"/>
                </a:lnTo>
                <a:lnTo>
                  <a:pt x="136" y="472"/>
                </a:lnTo>
                <a:lnTo>
                  <a:pt x="136" y="480"/>
                </a:lnTo>
                <a:lnTo>
                  <a:pt x="152" y="480"/>
                </a:lnTo>
                <a:lnTo>
                  <a:pt x="160" y="488"/>
                </a:lnTo>
                <a:lnTo>
                  <a:pt x="176" y="496"/>
                </a:lnTo>
                <a:lnTo>
                  <a:pt x="176" y="512"/>
                </a:lnTo>
                <a:lnTo>
                  <a:pt x="184" y="528"/>
                </a:lnTo>
                <a:lnTo>
                  <a:pt x="176" y="536"/>
                </a:lnTo>
                <a:lnTo>
                  <a:pt x="176" y="544"/>
                </a:lnTo>
                <a:lnTo>
                  <a:pt x="184" y="552"/>
                </a:lnTo>
                <a:lnTo>
                  <a:pt x="192" y="560"/>
                </a:lnTo>
                <a:lnTo>
                  <a:pt x="192" y="568"/>
                </a:lnTo>
                <a:lnTo>
                  <a:pt x="192" y="560"/>
                </a:lnTo>
                <a:lnTo>
                  <a:pt x="192" y="552"/>
                </a:lnTo>
                <a:lnTo>
                  <a:pt x="200" y="552"/>
                </a:lnTo>
                <a:lnTo>
                  <a:pt x="200" y="560"/>
                </a:lnTo>
                <a:lnTo>
                  <a:pt x="208" y="552"/>
                </a:lnTo>
                <a:lnTo>
                  <a:pt x="216" y="544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8" name="Freeform 128"/>
          <p:cNvSpPr>
            <a:spLocks/>
          </p:cNvSpPr>
          <p:nvPr/>
        </p:nvSpPr>
        <p:spPr bwMode="auto">
          <a:xfrm>
            <a:off x="6164263" y="2287588"/>
            <a:ext cx="628650" cy="877887"/>
          </a:xfrm>
          <a:custGeom>
            <a:avLst/>
            <a:gdLst>
              <a:gd name="T0" fmla="*/ 2147483647 w 304"/>
              <a:gd name="T1" fmla="*/ 2147483647 h 424"/>
              <a:gd name="T2" fmla="*/ 2147483647 w 304"/>
              <a:gd name="T3" fmla="*/ 2147483647 h 424"/>
              <a:gd name="T4" fmla="*/ 2147483647 w 304"/>
              <a:gd name="T5" fmla="*/ 2147483647 h 424"/>
              <a:gd name="T6" fmla="*/ 2147483647 w 304"/>
              <a:gd name="T7" fmla="*/ 2147483647 h 424"/>
              <a:gd name="T8" fmla="*/ 2147483647 w 304"/>
              <a:gd name="T9" fmla="*/ 2147483647 h 424"/>
              <a:gd name="T10" fmla="*/ 2147483647 w 304"/>
              <a:gd name="T11" fmla="*/ 2147483647 h 424"/>
              <a:gd name="T12" fmla="*/ 2147483647 w 304"/>
              <a:gd name="T13" fmla="*/ 2147483647 h 424"/>
              <a:gd name="T14" fmla="*/ 2147483647 w 304"/>
              <a:gd name="T15" fmla="*/ 2147483647 h 424"/>
              <a:gd name="T16" fmla="*/ 2147483647 w 304"/>
              <a:gd name="T17" fmla="*/ 2147483647 h 424"/>
              <a:gd name="T18" fmla="*/ 2147483647 w 304"/>
              <a:gd name="T19" fmla="*/ 2147483647 h 424"/>
              <a:gd name="T20" fmla="*/ 2147483647 w 304"/>
              <a:gd name="T21" fmla="*/ 2147483647 h 424"/>
              <a:gd name="T22" fmla="*/ 2147483647 w 304"/>
              <a:gd name="T23" fmla="*/ 2147483647 h 424"/>
              <a:gd name="T24" fmla="*/ 2147483647 w 304"/>
              <a:gd name="T25" fmla="*/ 2147483647 h 424"/>
              <a:gd name="T26" fmla="*/ 2147483647 w 304"/>
              <a:gd name="T27" fmla="*/ 2147483647 h 424"/>
              <a:gd name="T28" fmla="*/ 2147483647 w 304"/>
              <a:gd name="T29" fmla="*/ 2147483647 h 424"/>
              <a:gd name="T30" fmla="*/ 2147483647 w 304"/>
              <a:gd name="T31" fmla="*/ 2147483647 h 424"/>
              <a:gd name="T32" fmla="*/ 2147483647 w 304"/>
              <a:gd name="T33" fmla="*/ 2147483647 h 424"/>
              <a:gd name="T34" fmla="*/ 2147483647 w 304"/>
              <a:gd name="T35" fmla="*/ 2147483647 h 424"/>
              <a:gd name="T36" fmla="*/ 2147483647 w 304"/>
              <a:gd name="T37" fmla="*/ 2147483647 h 424"/>
              <a:gd name="T38" fmla="*/ 2147483647 w 304"/>
              <a:gd name="T39" fmla="*/ 2147483647 h 424"/>
              <a:gd name="T40" fmla="*/ 2147483647 w 304"/>
              <a:gd name="T41" fmla="*/ 2147483647 h 424"/>
              <a:gd name="T42" fmla="*/ 2147483647 w 304"/>
              <a:gd name="T43" fmla="*/ 2147483647 h 424"/>
              <a:gd name="T44" fmla="*/ 2147483647 w 304"/>
              <a:gd name="T45" fmla="*/ 2147483647 h 424"/>
              <a:gd name="T46" fmla="*/ 2147483647 w 304"/>
              <a:gd name="T47" fmla="*/ 2147483647 h 424"/>
              <a:gd name="T48" fmla="*/ 2147483647 w 304"/>
              <a:gd name="T49" fmla="*/ 2147483647 h 424"/>
              <a:gd name="T50" fmla="*/ 2147483647 w 304"/>
              <a:gd name="T51" fmla="*/ 0 h 424"/>
              <a:gd name="T52" fmla="*/ 2147483647 w 304"/>
              <a:gd name="T53" fmla="*/ 2147483647 h 424"/>
              <a:gd name="T54" fmla="*/ 2147483647 w 304"/>
              <a:gd name="T55" fmla="*/ 2147483647 h 424"/>
              <a:gd name="T56" fmla="*/ 2147483647 w 304"/>
              <a:gd name="T57" fmla="*/ 2147483647 h 424"/>
              <a:gd name="T58" fmla="*/ 2147483647 w 304"/>
              <a:gd name="T59" fmla="*/ 2147483647 h 424"/>
              <a:gd name="T60" fmla="*/ 2147483647 w 304"/>
              <a:gd name="T61" fmla="*/ 2147483647 h 424"/>
              <a:gd name="T62" fmla="*/ 2147483647 w 304"/>
              <a:gd name="T63" fmla="*/ 2147483647 h 424"/>
              <a:gd name="T64" fmla="*/ 2147483647 w 304"/>
              <a:gd name="T65" fmla="*/ 2147483647 h 424"/>
              <a:gd name="T66" fmla="*/ 2147483647 w 304"/>
              <a:gd name="T67" fmla="*/ 2147483647 h 424"/>
              <a:gd name="T68" fmla="*/ 2147483647 w 304"/>
              <a:gd name="T69" fmla="*/ 2147483647 h 424"/>
              <a:gd name="T70" fmla="*/ 2147483647 w 304"/>
              <a:gd name="T71" fmla="*/ 2147483647 h 424"/>
              <a:gd name="T72" fmla="*/ 2147483647 w 304"/>
              <a:gd name="T73" fmla="*/ 2147483647 h 424"/>
              <a:gd name="T74" fmla="*/ 2147483647 w 304"/>
              <a:gd name="T75" fmla="*/ 2147483647 h 424"/>
              <a:gd name="T76" fmla="*/ 2147483647 w 304"/>
              <a:gd name="T77" fmla="*/ 2147483647 h 424"/>
              <a:gd name="T78" fmla="*/ 2147483647 w 304"/>
              <a:gd name="T79" fmla="*/ 2147483647 h 424"/>
              <a:gd name="T80" fmla="*/ 2147483647 w 304"/>
              <a:gd name="T81" fmla="*/ 2147483647 h 424"/>
              <a:gd name="T82" fmla="*/ 2147483647 w 304"/>
              <a:gd name="T83" fmla="*/ 2147483647 h 424"/>
              <a:gd name="T84" fmla="*/ 2147483647 w 304"/>
              <a:gd name="T85" fmla="*/ 2147483647 h 424"/>
              <a:gd name="T86" fmla="*/ 0 w 304"/>
              <a:gd name="T87" fmla="*/ 2147483647 h 424"/>
              <a:gd name="T88" fmla="*/ 2147483647 w 304"/>
              <a:gd name="T89" fmla="*/ 2147483647 h 424"/>
              <a:gd name="T90" fmla="*/ 2147483647 w 304"/>
              <a:gd name="T91" fmla="*/ 2147483647 h 424"/>
              <a:gd name="T92" fmla="*/ 2147483647 w 304"/>
              <a:gd name="T93" fmla="*/ 2147483647 h 424"/>
              <a:gd name="T94" fmla="*/ 0 w 304"/>
              <a:gd name="T95" fmla="*/ 2147483647 h 424"/>
              <a:gd name="T96" fmla="*/ 2147483647 w 304"/>
              <a:gd name="T97" fmla="*/ 2147483647 h 424"/>
              <a:gd name="T98" fmla="*/ 2147483647 w 304"/>
              <a:gd name="T99" fmla="*/ 2147483647 h 424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w 304"/>
              <a:gd name="T151" fmla="*/ 0 h 424"/>
              <a:gd name="T152" fmla="*/ 304 w 304"/>
              <a:gd name="T153" fmla="*/ 424 h 424"/>
            </a:gdLst>
            <a:ahLst/>
            <a:cxnLst>
              <a:cxn ang="T100">
                <a:pos x="T0" y="T1"/>
              </a:cxn>
              <a:cxn ang="T101">
                <a:pos x="T2" y="T3"/>
              </a:cxn>
              <a:cxn ang="T102">
                <a:pos x="T4" y="T5"/>
              </a:cxn>
              <a:cxn ang="T103">
                <a:pos x="T6" y="T7"/>
              </a:cxn>
              <a:cxn ang="T104">
                <a:pos x="T8" y="T9"/>
              </a:cxn>
              <a:cxn ang="T105">
                <a:pos x="T10" y="T11"/>
              </a:cxn>
              <a:cxn ang="T106">
                <a:pos x="T12" y="T13"/>
              </a:cxn>
              <a:cxn ang="T107">
                <a:pos x="T14" y="T15"/>
              </a:cxn>
              <a:cxn ang="T108">
                <a:pos x="T16" y="T17"/>
              </a:cxn>
              <a:cxn ang="T109">
                <a:pos x="T18" y="T19"/>
              </a:cxn>
              <a:cxn ang="T110">
                <a:pos x="T20" y="T21"/>
              </a:cxn>
              <a:cxn ang="T111">
                <a:pos x="T22" y="T23"/>
              </a:cxn>
              <a:cxn ang="T112">
                <a:pos x="T24" y="T25"/>
              </a:cxn>
              <a:cxn ang="T113">
                <a:pos x="T26" y="T27"/>
              </a:cxn>
              <a:cxn ang="T114">
                <a:pos x="T28" y="T29"/>
              </a:cxn>
              <a:cxn ang="T115">
                <a:pos x="T30" y="T31"/>
              </a:cxn>
              <a:cxn ang="T116">
                <a:pos x="T32" y="T33"/>
              </a:cxn>
              <a:cxn ang="T117">
                <a:pos x="T34" y="T35"/>
              </a:cxn>
              <a:cxn ang="T118">
                <a:pos x="T36" y="T37"/>
              </a:cxn>
              <a:cxn ang="T119">
                <a:pos x="T38" y="T39"/>
              </a:cxn>
              <a:cxn ang="T120">
                <a:pos x="T40" y="T41"/>
              </a:cxn>
              <a:cxn ang="T121">
                <a:pos x="T42" y="T43"/>
              </a:cxn>
              <a:cxn ang="T122">
                <a:pos x="T44" y="T45"/>
              </a:cxn>
              <a:cxn ang="T123">
                <a:pos x="T46" y="T47"/>
              </a:cxn>
              <a:cxn ang="T124">
                <a:pos x="T48" y="T49"/>
              </a:cxn>
              <a:cxn ang="T125">
                <a:pos x="T50" y="T51"/>
              </a:cxn>
              <a:cxn ang="T126">
                <a:pos x="T52" y="T53"/>
              </a:cxn>
              <a:cxn ang="T127">
                <a:pos x="T54" y="T55"/>
              </a:cxn>
              <a:cxn ang="T128">
                <a:pos x="T56" y="T57"/>
              </a:cxn>
              <a:cxn ang="T129">
                <a:pos x="T58" y="T59"/>
              </a:cxn>
              <a:cxn ang="T130">
                <a:pos x="T60" y="T61"/>
              </a:cxn>
              <a:cxn ang="T131">
                <a:pos x="T62" y="T63"/>
              </a:cxn>
              <a:cxn ang="T132">
                <a:pos x="T64" y="T65"/>
              </a:cxn>
              <a:cxn ang="T133">
                <a:pos x="T66" y="T67"/>
              </a:cxn>
              <a:cxn ang="T134">
                <a:pos x="T68" y="T69"/>
              </a:cxn>
              <a:cxn ang="T135">
                <a:pos x="T70" y="T71"/>
              </a:cxn>
              <a:cxn ang="T136">
                <a:pos x="T72" y="T73"/>
              </a:cxn>
              <a:cxn ang="T137">
                <a:pos x="T74" y="T75"/>
              </a:cxn>
              <a:cxn ang="T138">
                <a:pos x="T76" y="T77"/>
              </a:cxn>
              <a:cxn ang="T139">
                <a:pos x="T78" y="T79"/>
              </a:cxn>
              <a:cxn ang="T140">
                <a:pos x="T80" y="T81"/>
              </a:cxn>
              <a:cxn ang="T141">
                <a:pos x="T82" y="T83"/>
              </a:cxn>
              <a:cxn ang="T142">
                <a:pos x="T84" y="T85"/>
              </a:cxn>
              <a:cxn ang="T143">
                <a:pos x="T86" y="T87"/>
              </a:cxn>
              <a:cxn ang="T144">
                <a:pos x="T88" y="T89"/>
              </a:cxn>
              <a:cxn ang="T145">
                <a:pos x="T90" y="T91"/>
              </a:cxn>
              <a:cxn ang="T146">
                <a:pos x="T92" y="T93"/>
              </a:cxn>
              <a:cxn ang="T147">
                <a:pos x="T94" y="T95"/>
              </a:cxn>
              <a:cxn ang="T148">
                <a:pos x="T96" y="T97"/>
              </a:cxn>
              <a:cxn ang="T149">
                <a:pos x="T98" y="T99"/>
              </a:cxn>
            </a:cxnLst>
            <a:rect l="T150" t="T151" r="T152" b="T153"/>
            <a:pathLst>
              <a:path w="304" h="424">
                <a:moveTo>
                  <a:pt x="248" y="400"/>
                </a:moveTo>
                <a:lnTo>
                  <a:pt x="248" y="392"/>
                </a:lnTo>
                <a:lnTo>
                  <a:pt x="264" y="376"/>
                </a:lnTo>
                <a:lnTo>
                  <a:pt x="264" y="368"/>
                </a:lnTo>
                <a:lnTo>
                  <a:pt x="264" y="360"/>
                </a:lnTo>
                <a:lnTo>
                  <a:pt x="264" y="344"/>
                </a:lnTo>
                <a:lnTo>
                  <a:pt x="272" y="336"/>
                </a:lnTo>
                <a:lnTo>
                  <a:pt x="280" y="336"/>
                </a:lnTo>
                <a:lnTo>
                  <a:pt x="288" y="328"/>
                </a:lnTo>
                <a:lnTo>
                  <a:pt x="288" y="320"/>
                </a:lnTo>
                <a:lnTo>
                  <a:pt x="288" y="312"/>
                </a:lnTo>
                <a:lnTo>
                  <a:pt x="288" y="304"/>
                </a:lnTo>
                <a:lnTo>
                  <a:pt x="288" y="296"/>
                </a:lnTo>
                <a:lnTo>
                  <a:pt x="296" y="296"/>
                </a:lnTo>
                <a:lnTo>
                  <a:pt x="304" y="304"/>
                </a:lnTo>
                <a:lnTo>
                  <a:pt x="304" y="296"/>
                </a:lnTo>
                <a:lnTo>
                  <a:pt x="304" y="264"/>
                </a:lnTo>
                <a:lnTo>
                  <a:pt x="296" y="200"/>
                </a:lnTo>
                <a:lnTo>
                  <a:pt x="272" y="160"/>
                </a:lnTo>
                <a:lnTo>
                  <a:pt x="264" y="160"/>
                </a:lnTo>
                <a:lnTo>
                  <a:pt x="256" y="160"/>
                </a:lnTo>
                <a:lnTo>
                  <a:pt x="248" y="168"/>
                </a:lnTo>
                <a:lnTo>
                  <a:pt x="240" y="168"/>
                </a:lnTo>
                <a:lnTo>
                  <a:pt x="232" y="176"/>
                </a:lnTo>
                <a:lnTo>
                  <a:pt x="232" y="184"/>
                </a:lnTo>
                <a:lnTo>
                  <a:pt x="224" y="200"/>
                </a:lnTo>
                <a:lnTo>
                  <a:pt x="216" y="200"/>
                </a:lnTo>
                <a:lnTo>
                  <a:pt x="216" y="208"/>
                </a:lnTo>
                <a:lnTo>
                  <a:pt x="216" y="216"/>
                </a:lnTo>
                <a:lnTo>
                  <a:pt x="208" y="216"/>
                </a:lnTo>
                <a:lnTo>
                  <a:pt x="200" y="208"/>
                </a:lnTo>
                <a:lnTo>
                  <a:pt x="192" y="208"/>
                </a:lnTo>
                <a:lnTo>
                  <a:pt x="192" y="192"/>
                </a:lnTo>
                <a:lnTo>
                  <a:pt x="192" y="176"/>
                </a:lnTo>
                <a:lnTo>
                  <a:pt x="200" y="176"/>
                </a:lnTo>
                <a:lnTo>
                  <a:pt x="208" y="168"/>
                </a:lnTo>
                <a:lnTo>
                  <a:pt x="216" y="144"/>
                </a:lnTo>
                <a:lnTo>
                  <a:pt x="224" y="136"/>
                </a:lnTo>
                <a:lnTo>
                  <a:pt x="224" y="128"/>
                </a:lnTo>
                <a:lnTo>
                  <a:pt x="224" y="104"/>
                </a:lnTo>
                <a:lnTo>
                  <a:pt x="224" y="96"/>
                </a:lnTo>
                <a:lnTo>
                  <a:pt x="216" y="80"/>
                </a:lnTo>
                <a:lnTo>
                  <a:pt x="208" y="72"/>
                </a:lnTo>
                <a:lnTo>
                  <a:pt x="208" y="64"/>
                </a:lnTo>
                <a:lnTo>
                  <a:pt x="216" y="64"/>
                </a:lnTo>
                <a:lnTo>
                  <a:pt x="224" y="64"/>
                </a:lnTo>
                <a:lnTo>
                  <a:pt x="216" y="56"/>
                </a:lnTo>
                <a:lnTo>
                  <a:pt x="200" y="40"/>
                </a:lnTo>
                <a:lnTo>
                  <a:pt x="192" y="40"/>
                </a:lnTo>
                <a:lnTo>
                  <a:pt x="176" y="32"/>
                </a:lnTo>
                <a:lnTo>
                  <a:pt x="168" y="24"/>
                </a:lnTo>
                <a:lnTo>
                  <a:pt x="160" y="24"/>
                </a:lnTo>
                <a:lnTo>
                  <a:pt x="144" y="16"/>
                </a:lnTo>
                <a:lnTo>
                  <a:pt x="128" y="8"/>
                </a:lnTo>
                <a:lnTo>
                  <a:pt x="112" y="0"/>
                </a:lnTo>
                <a:lnTo>
                  <a:pt x="104" y="0"/>
                </a:lnTo>
                <a:lnTo>
                  <a:pt x="104" y="8"/>
                </a:lnTo>
                <a:lnTo>
                  <a:pt x="96" y="8"/>
                </a:lnTo>
                <a:lnTo>
                  <a:pt x="96" y="16"/>
                </a:lnTo>
                <a:lnTo>
                  <a:pt x="88" y="16"/>
                </a:lnTo>
                <a:lnTo>
                  <a:pt x="88" y="32"/>
                </a:lnTo>
                <a:lnTo>
                  <a:pt x="96" y="40"/>
                </a:lnTo>
                <a:lnTo>
                  <a:pt x="96" y="48"/>
                </a:lnTo>
                <a:lnTo>
                  <a:pt x="88" y="48"/>
                </a:lnTo>
                <a:lnTo>
                  <a:pt x="72" y="56"/>
                </a:lnTo>
                <a:lnTo>
                  <a:pt x="72" y="72"/>
                </a:lnTo>
                <a:lnTo>
                  <a:pt x="72" y="96"/>
                </a:lnTo>
                <a:lnTo>
                  <a:pt x="72" y="104"/>
                </a:lnTo>
                <a:lnTo>
                  <a:pt x="64" y="112"/>
                </a:lnTo>
                <a:lnTo>
                  <a:pt x="56" y="112"/>
                </a:lnTo>
                <a:lnTo>
                  <a:pt x="56" y="104"/>
                </a:lnTo>
                <a:lnTo>
                  <a:pt x="56" y="80"/>
                </a:lnTo>
                <a:lnTo>
                  <a:pt x="56" y="72"/>
                </a:lnTo>
                <a:lnTo>
                  <a:pt x="48" y="80"/>
                </a:lnTo>
                <a:lnTo>
                  <a:pt x="40" y="96"/>
                </a:lnTo>
                <a:lnTo>
                  <a:pt x="32" y="96"/>
                </a:lnTo>
                <a:lnTo>
                  <a:pt x="24" y="104"/>
                </a:lnTo>
                <a:lnTo>
                  <a:pt x="24" y="120"/>
                </a:lnTo>
                <a:lnTo>
                  <a:pt x="16" y="120"/>
                </a:lnTo>
                <a:lnTo>
                  <a:pt x="16" y="128"/>
                </a:lnTo>
                <a:lnTo>
                  <a:pt x="16" y="136"/>
                </a:lnTo>
                <a:lnTo>
                  <a:pt x="16" y="152"/>
                </a:lnTo>
                <a:lnTo>
                  <a:pt x="8" y="184"/>
                </a:lnTo>
                <a:lnTo>
                  <a:pt x="0" y="192"/>
                </a:lnTo>
                <a:lnTo>
                  <a:pt x="8" y="208"/>
                </a:lnTo>
                <a:lnTo>
                  <a:pt x="8" y="216"/>
                </a:lnTo>
                <a:lnTo>
                  <a:pt x="8" y="224"/>
                </a:lnTo>
                <a:lnTo>
                  <a:pt x="0" y="224"/>
                </a:lnTo>
                <a:lnTo>
                  <a:pt x="0" y="232"/>
                </a:lnTo>
                <a:lnTo>
                  <a:pt x="16" y="272"/>
                </a:lnTo>
                <a:lnTo>
                  <a:pt x="32" y="280"/>
                </a:lnTo>
                <a:lnTo>
                  <a:pt x="40" y="304"/>
                </a:lnTo>
                <a:lnTo>
                  <a:pt x="40" y="344"/>
                </a:lnTo>
                <a:lnTo>
                  <a:pt x="32" y="368"/>
                </a:lnTo>
                <a:lnTo>
                  <a:pt x="24" y="384"/>
                </a:lnTo>
                <a:lnTo>
                  <a:pt x="16" y="400"/>
                </a:lnTo>
                <a:lnTo>
                  <a:pt x="16" y="408"/>
                </a:lnTo>
                <a:lnTo>
                  <a:pt x="8" y="424"/>
                </a:lnTo>
                <a:lnTo>
                  <a:pt x="0" y="424"/>
                </a:lnTo>
                <a:lnTo>
                  <a:pt x="152" y="408"/>
                </a:lnTo>
                <a:lnTo>
                  <a:pt x="152" y="424"/>
                </a:lnTo>
                <a:lnTo>
                  <a:pt x="248" y="408"/>
                </a:lnTo>
                <a:lnTo>
                  <a:pt x="248" y="400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89" name="Freeform 129"/>
          <p:cNvSpPr>
            <a:spLocks/>
          </p:cNvSpPr>
          <p:nvPr/>
        </p:nvSpPr>
        <p:spPr bwMode="auto">
          <a:xfrm>
            <a:off x="5500688" y="1990725"/>
            <a:ext cx="944562" cy="495300"/>
          </a:xfrm>
          <a:custGeom>
            <a:avLst/>
            <a:gdLst>
              <a:gd name="T0" fmla="*/ 2147483647 w 456"/>
              <a:gd name="T1" fmla="*/ 2147483647 h 240"/>
              <a:gd name="T2" fmla="*/ 2147483647 w 456"/>
              <a:gd name="T3" fmla="*/ 2147483647 h 240"/>
              <a:gd name="T4" fmla="*/ 2147483647 w 456"/>
              <a:gd name="T5" fmla="*/ 2147483647 h 240"/>
              <a:gd name="T6" fmla="*/ 2147483647 w 456"/>
              <a:gd name="T7" fmla="*/ 2147483647 h 240"/>
              <a:gd name="T8" fmla="*/ 2147483647 w 456"/>
              <a:gd name="T9" fmla="*/ 2147483647 h 240"/>
              <a:gd name="T10" fmla="*/ 2147483647 w 456"/>
              <a:gd name="T11" fmla="*/ 2147483647 h 240"/>
              <a:gd name="T12" fmla="*/ 2147483647 w 456"/>
              <a:gd name="T13" fmla="*/ 2147483647 h 240"/>
              <a:gd name="T14" fmla="*/ 2147483647 w 456"/>
              <a:gd name="T15" fmla="*/ 2147483647 h 240"/>
              <a:gd name="T16" fmla="*/ 2147483647 w 456"/>
              <a:gd name="T17" fmla="*/ 2147483647 h 240"/>
              <a:gd name="T18" fmla="*/ 2147483647 w 456"/>
              <a:gd name="T19" fmla="*/ 2147483647 h 240"/>
              <a:gd name="T20" fmla="*/ 2147483647 w 456"/>
              <a:gd name="T21" fmla="*/ 2147483647 h 240"/>
              <a:gd name="T22" fmla="*/ 2147483647 w 456"/>
              <a:gd name="T23" fmla="*/ 2147483647 h 240"/>
              <a:gd name="T24" fmla="*/ 2147483647 w 456"/>
              <a:gd name="T25" fmla="*/ 2147483647 h 240"/>
              <a:gd name="T26" fmla="*/ 2147483647 w 456"/>
              <a:gd name="T27" fmla="*/ 2147483647 h 240"/>
              <a:gd name="T28" fmla="*/ 2147483647 w 456"/>
              <a:gd name="T29" fmla="*/ 2147483647 h 240"/>
              <a:gd name="T30" fmla="*/ 2147483647 w 456"/>
              <a:gd name="T31" fmla="*/ 2147483647 h 240"/>
              <a:gd name="T32" fmla="*/ 2147483647 w 456"/>
              <a:gd name="T33" fmla="*/ 2147483647 h 240"/>
              <a:gd name="T34" fmla="*/ 2147483647 w 456"/>
              <a:gd name="T35" fmla="*/ 2147483647 h 240"/>
              <a:gd name="T36" fmla="*/ 2147483647 w 456"/>
              <a:gd name="T37" fmla="*/ 2147483647 h 240"/>
              <a:gd name="T38" fmla="*/ 2147483647 w 456"/>
              <a:gd name="T39" fmla="*/ 2147483647 h 240"/>
              <a:gd name="T40" fmla="*/ 2147483647 w 456"/>
              <a:gd name="T41" fmla="*/ 2147483647 h 240"/>
              <a:gd name="T42" fmla="*/ 2147483647 w 456"/>
              <a:gd name="T43" fmla="*/ 2147483647 h 240"/>
              <a:gd name="T44" fmla="*/ 2147483647 w 456"/>
              <a:gd name="T45" fmla="*/ 2147483647 h 240"/>
              <a:gd name="T46" fmla="*/ 2147483647 w 456"/>
              <a:gd name="T47" fmla="*/ 2147483647 h 240"/>
              <a:gd name="T48" fmla="*/ 2147483647 w 456"/>
              <a:gd name="T49" fmla="*/ 2147483647 h 240"/>
              <a:gd name="T50" fmla="*/ 2147483647 w 456"/>
              <a:gd name="T51" fmla="*/ 2147483647 h 240"/>
              <a:gd name="T52" fmla="*/ 2147483647 w 456"/>
              <a:gd name="T53" fmla="*/ 2147483647 h 240"/>
              <a:gd name="T54" fmla="*/ 2147483647 w 456"/>
              <a:gd name="T55" fmla="*/ 2147483647 h 240"/>
              <a:gd name="T56" fmla="*/ 2147483647 w 456"/>
              <a:gd name="T57" fmla="*/ 2147483647 h 240"/>
              <a:gd name="T58" fmla="*/ 2147483647 w 456"/>
              <a:gd name="T59" fmla="*/ 2147483647 h 240"/>
              <a:gd name="T60" fmla="*/ 2147483647 w 456"/>
              <a:gd name="T61" fmla="*/ 2147483647 h 240"/>
              <a:gd name="T62" fmla="*/ 2147483647 w 456"/>
              <a:gd name="T63" fmla="*/ 2147483647 h 240"/>
              <a:gd name="T64" fmla="*/ 2147483647 w 456"/>
              <a:gd name="T65" fmla="*/ 2147483647 h 240"/>
              <a:gd name="T66" fmla="*/ 2147483647 w 456"/>
              <a:gd name="T67" fmla="*/ 2147483647 h 240"/>
              <a:gd name="T68" fmla="*/ 2147483647 w 456"/>
              <a:gd name="T69" fmla="*/ 2147483647 h 240"/>
              <a:gd name="T70" fmla="*/ 2147483647 w 456"/>
              <a:gd name="T71" fmla="*/ 2147483647 h 240"/>
              <a:gd name="T72" fmla="*/ 2147483647 w 456"/>
              <a:gd name="T73" fmla="*/ 2147483647 h 240"/>
              <a:gd name="T74" fmla="*/ 2147483647 w 456"/>
              <a:gd name="T75" fmla="*/ 2147483647 h 240"/>
              <a:gd name="T76" fmla="*/ 2147483647 w 456"/>
              <a:gd name="T77" fmla="*/ 2147483647 h 240"/>
              <a:gd name="T78" fmla="*/ 2147483647 w 456"/>
              <a:gd name="T79" fmla="*/ 2147483647 h 240"/>
              <a:gd name="T80" fmla="*/ 2147483647 w 456"/>
              <a:gd name="T81" fmla="*/ 2147483647 h 240"/>
              <a:gd name="T82" fmla="*/ 2147483647 w 456"/>
              <a:gd name="T83" fmla="*/ 2147483647 h 240"/>
              <a:gd name="T84" fmla="*/ 2147483647 w 456"/>
              <a:gd name="T85" fmla="*/ 2147483647 h 240"/>
              <a:gd name="T86" fmla="*/ 2147483647 w 456"/>
              <a:gd name="T87" fmla="*/ 0 h 240"/>
              <a:gd name="T88" fmla="*/ 2147483647 w 456"/>
              <a:gd name="T89" fmla="*/ 2147483647 h 240"/>
              <a:gd name="T90" fmla="*/ 2147483647 w 456"/>
              <a:gd name="T91" fmla="*/ 2147483647 h 240"/>
              <a:gd name="T92" fmla="*/ 2147483647 w 456"/>
              <a:gd name="T93" fmla="*/ 2147483647 h 240"/>
              <a:gd name="T94" fmla="*/ 2147483647 w 456"/>
              <a:gd name="T95" fmla="*/ 2147483647 h 240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w 456"/>
              <a:gd name="T145" fmla="*/ 0 h 240"/>
              <a:gd name="T146" fmla="*/ 456 w 456"/>
              <a:gd name="T147" fmla="*/ 240 h 240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T144" t="T145" r="T146" b="T147"/>
            <a:pathLst>
              <a:path w="456" h="240">
                <a:moveTo>
                  <a:pt x="0" y="104"/>
                </a:moveTo>
                <a:lnTo>
                  <a:pt x="0" y="104"/>
                </a:lnTo>
                <a:lnTo>
                  <a:pt x="16" y="104"/>
                </a:lnTo>
                <a:lnTo>
                  <a:pt x="24" y="120"/>
                </a:lnTo>
                <a:lnTo>
                  <a:pt x="24" y="128"/>
                </a:lnTo>
                <a:lnTo>
                  <a:pt x="56" y="128"/>
                </a:lnTo>
                <a:lnTo>
                  <a:pt x="104" y="136"/>
                </a:lnTo>
                <a:lnTo>
                  <a:pt x="112" y="152"/>
                </a:lnTo>
                <a:lnTo>
                  <a:pt x="160" y="160"/>
                </a:lnTo>
                <a:lnTo>
                  <a:pt x="168" y="160"/>
                </a:lnTo>
                <a:lnTo>
                  <a:pt x="168" y="168"/>
                </a:lnTo>
                <a:lnTo>
                  <a:pt x="176" y="168"/>
                </a:lnTo>
                <a:lnTo>
                  <a:pt x="192" y="176"/>
                </a:lnTo>
                <a:lnTo>
                  <a:pt x="192" y="200"/>
                </a:lnTo>
                <a:lnTo>
                  <a:pt x="184" y="208"/>
                </a:lnTo>
                <a:lnTo>
                  <a:pt x="184" y="216"/>
                </a:lnTo>
                <a:lnTo>
                  <a:pt x="200" y="216"/>
                </a:lnTo>
                <a:lnTo>
                  <a:pt x="200" y="224"/>
                </a:lnTo>
                <a:lnTo>
                  <a:pt x="200" y="240"/>
                </a:lnTo>
                <a:lnTo>
                  <a:pt x="208" y="240"/>
                </a:lnTo>
                <a:lnTo>
                  <a:pt x="216" y="224"/>
                </a:lnTo>
                <a:lnTo>
                  <a:pt x="232" y="192"/>
                </a:lnTo>
                <a:lnTo>
                  <a:pt x="240" y="176"/>
                </a:lnTo>
                <a:lnTo>
                  <a:pt x="240" y="152"/>
                </a:lnTo>
                <a:lnTo>
                  <a:pt x="248" y="152"/>
                </a:lnTo>
                <a:lnTo>
                  <a:pt x="248" y="160"/>
                </a:lnTo>
                <a:lnTo>
                  <a:pt x="248" y="168"/>
                </a:lnTo>
                <a:lnTo>
                  <a:pt x="248" y="176"/>
                </a:lnTo>
                <a:lnTo>
                  <a:pt x="264" y="160"/>
                </a:lnTo>
                <a:lnTo>
                  <a:pt x="272" y="152"/>
                </a:lnTo>
                <a:lnTo>
                  <a:pt x="280" y="152"/>
                </a:lnTo>
                <a:lnTo>
                  <a:pt x="272" y="160"/>
                </a:lnTo>
                <a:lnTo>
                  <a:pt x="272" y="168"/>
                </a:lnTo>
                <a:lnTo>
                  <a:pt x="272" y="176"/>
                </a:lnTo>
                <a:lnTo>
                  <a:pt x="280" y="168"/>
                </a:lnTo>
                <a:lnTo>
                  <a:pt x="288" y="160"/>
                </a:lnTo>
                <a:lnTo>
                  <a:pt x="296" y="152"/>
                </a:lnTo>
                <a:lnTo>
                  <a:pt x="288" y="152"/>
                </a:lnTo>
                <a:lnTo>
                  <a:pt x="288" y="144"/>
                </a:lnTo>
                <a:lnTo>
                  <a:pt x="296" y="136"/>
                </a:lnTo>
                <a:lnTo>
                  <a:pt x="304" y="136"/>
                </a:lnTo>
                <a:lnTo>
                  <a:pt x="320" y="136"/>
                </a:lnTo>
                <a:lnTo>
                  <a:pt x="336" y="136"/>
                </a:lnTo>
                <a:lnTo>
                  <a:pt x="344" y="120"/>
                </a:lnTo>
                <a:lnTo>
                  <a:pt x="376" y="120"/>
                </a:lnTo>
                <a:lnTo>
                  <a:pt x="384" y="128"/>
                </a:lnTo>
                <a:lnTo>
                  <a:pt x="400" y="136"/>
                </a:lnTo>
                <a:lnTo>
                  <a:pt x="400" y="144"/>
                </a:lnTo>
                <a:lnTo>
                  <a:pt x="408" y="144"/>
                </a:lnTo>
                <a:lnTo>
                  <a:pt x="400" y="128"/>
                </a:lnTo>
                <a:lnTo>
                  <a:pt x="408" y="120"/>
                </a:lnTo>
                <a:lnTo>
                  <a:pt x="408" y="128"/>
                </a:lnTo>
                <a:lnTo>
                  <a:pt x="416" y="128"/>
                </a:lnTo>
                <a:lnTo>
                  <a:pt x="424" y="120"/>
                </a:lnTo>
                <a:lnTo>
                  <a:pt x="432" y="120"/>
                </a:lnTo>
                <a:lnTo>
                  <a:pt x="456" y="120"/>
                </a:lnTo>
                <a:lnTo>
                  <a:pt x="456" y="112"/>
                </a:lnTo>
                <a:lnTo>
                  <a:pt x="448" y="104"/>
                </a:lnTo>
                <a:lnTo>
                  <a:pt x="432" y="104"/>
                </a:lnTo>
                <a:lnTo>
                  <a:pt x="432" y="96"/>
                </a:lnTo>
                <a:lnTo>
                  <a:pt x="432" y="72"/>
                </a:lnTo>
                <a:lnTo>
                  <a:pt x="424" y="72"/>
                </a:lnTo>
                <a:lnTo>
                  <a:pt x="416" y="80"/>
                </a:lnTo>
                <a:lnTo>
                  <a:pt x="408" y="80"/>
                </a:lnTo>
                <a:lnTo>
                  <a:pt x="400" y="80"/>
                </a:lnTo>
                <a:lnTo>
                  <a:pt x="392" y="80"/>
                </a:lnTo>
                <a:lnTo>
                  <a:pt x="376" y="80"/>
                </a:lnTo>
                <a:lnTo>
                  <a:pt x="376" y="72"/>
                </a:lnTo>
                <a:lnTo>
                  <a:pt x="376" y="56"/>
                </a:lnTo>
                <a:lnTo>
                  <a:pt x="376" y="48"/>
                </a:lnTo>
                <a:lnTo>
                  <a:pt x="360" y="56"/>
                </a:lnTo>
                <a:lnTo>
                  <a:pt x="344" y="64"/>
                </a:lnTo>
                <a:lnTo>
                  <a:pt x="312" y="64"/>
                </a:lnTo>
                <a:lnTo>
                  <a:pt x="296" y="64"/>
                </a:lnTo>
                <a:lnTo>
                  <a:pt x="264" y="96"/>
                </a:lnTo>
                <a:lnTo>
                  <a:pt x="256" y="96"/>
                </a:lnTo>
                <a:lnTo>
                  <a:pt x="248" y="96"/>
                </a:lnTo>
                <a:lnTo>
                  <a:pt x="248" y="88"/>
                </a:lnTo>
                <a:lnTo>
                  <a:pt x="240" y="88"/>
                </a:lnTo>
                <a:lnTo>
                  <a:pt x="232" y="88"/>
                </a:lnTo>
                <a:lnTo>
                  <a:pt x="232" y="96"/>
                </a:lnTo>
                <a:lnTo>
                  <a:pt x="216" y="96"/>
                </a:lnTo>
                <a:lnTo>
                  <a:pt x="208" y="88"/>
                </a:lnTo>
                <a:lnTo>
                  <a:pt x="208" y="80"/>
                </a:lnTo>
                <a:lnTo>
                  <a:pt x="200" y="80"/>
                </a:lnTo>
                <a:lnTo>
                  <a:pt x="184" y="56"/>
                </a:lnTo>
                <a:lnTo>
                  <a:pt x="168" y="56"/>
                </a:lnTo>
                <a:lnTo>
                  <a:pt x="152" y="64"/>
                </a:lnTo>
                <a:lnTo>
                  <a:pt x="152" y="56"/>
                </a:lnTo>
                <a:lnTo>
                  <a:pt x="144" y="56"/>
                </a:lnTo>
                <a:lnTo>
                  <a:pt x="136" y="72"/>
                </a:lnTo>
                <a:lnTo>
                  <a:pt x="136" y="48"/>
                </a:lnTo>
                <a:lnTo>
                  <a:pt x="136" y="56"/>
                </a:lnTo>
                <a:lnTo>
                  <a:pt x="128" y="56"/>
                </a:lnTo>
                <a:lnTo>
                  <a:pt x="128" y="48"/>
                </a:lnTo>
                <a:lnTo>
                  <a:pt x="128" y="40"/>
                </a:lnTo>
                <a:lnTo>
                  <a:pt x="136" y="40"/>
                </a:lnTo>
                <a:lnTo>
                  <a:pt x="136" y="48"/>
                </a:lnTo>
                <a:lnTo>
                  <a:pt x="144" y="40"/>
                </a:lnTo>
                <a:lnTo>
                  <a:pt x="144" y="32"/>
                </a:lnTo>
                <a:lnTo>
                  <a:pt x="152" y="32"/>
                </a:lnTo>
                <a:lnTo>
                  <a:pt x="168" y="16"/>
                </a:lnTo>
                <a:lnTo>
                  <a:pt x="168" y="8"/>
                </a:lnTo>
                <a:lnTo>
                  <a:pt x="176" y="8"/>
                </a:lnTo>
                <a:lnTo>
                  <a:pt x="184" y="0"/>
                </a:lnTo>
                <a:lnTo>
                  <a:pt x="176" y="0"/>
                </a:lnTo>
                <a:lnTo>
                  <a:pt x="152" y="0"/>
                </a:lnTo>
                <a:lnTo>
                  <a:pt x="128" y="16"/>
                </a:lnTo>
                <a:lnTo>
                  <a:pt x="120" y="24"/>
                </a:lnTo>
                <a:lnTo>
                  <a:pt x="112" y="24"/>
                </a:lnTo>
                <a:lnTo>
                  <a:pt x="96" y="56"/>
                </a:lnTo>
                <a:lnTo>
                  <a:pt x="80" y="64"/>
                </a:lnTo>
                <a:lnTo>
                  <a:pt x="72" y="72"/>
                </a:lnTo>
                <a:lnTo>
                  <a:pt x="64" y="72"/>
                </a:lnTo>
                <a:lnTo>
                  <a:pt x="56" y="72"/>
                </a:lnTo>
                <a:lnTo>
                  <a:pt x="40" y="80"/>
                </a:lnTo>
                <a:lnTo>
                  <a:pt x="32" y="88"/>
                </a:lnTo>
                <a:lnTo>
                  <a:pt x="8" y="96"/>
                </a:lnTo>
                <a:lnTo>
                  <a:pt x="0" y="104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90" name="Freeform 130"/>
          <p:cNvSpPr>
            <a:spLocks/>
          </p:cNvSpPr>
          <p:nvPr/>
        </p:nvSpPr>
        <p:spPr bwMode="auto">
          <a:xfrm>
            <a:off x="6478588" y="3000375"/>
            <a:ext cx="695325" cy="776288"/>
          </a:xfrm>
          <a:custGeom>
            <a:avLst/>
            <a:gdLst>
              <a:gd name="T0" fmla="*/ 2147483647 w 336"/>
              <a:gd name="T1" fmla="*/ 2147483647 h 376"/>
              <a:gd name="T2" fmla="*/ 2147483647 w 336"/>
              <a:gd name="T3" fmla="*/ 2147483647 h 376"/>
              <a:gd name="T4" fmla="*/ 2147483647 w 336"/>
              <a:gd name="T5" fmla="*/ 2147483647 h 376"/>
              <a:gd name="T6" fmla="*/ 2147483647 w 336"/>
              <a:gd name="T7" fmla="*/ 2147483647 h 376"/>
              <a:gd name="T8" fmla="*/ 2147483647 w 336"/>
              <a:gd name="T9" fmla="*/ 2147483647 h 376"/>
              <a:gd name="T10" fmla="*/ 2147483647 w 336"/>
              <a:gd name="T11" fmla="*/ 2147483647 h 376"/>
              <a:gd name="T12" fmla="*/ 2147483647 w 336"/>
              <a:gd name="T13" fmla="*/ 2147483647 h 376"/>
              <a:gd name="T14" fmla="*/ 2147483647 w 336"/>
              <a:gd name="T15" fmla="*/ 2147483647 h 376"/>
              <a:gd name="T16" fmla="*/ 2147483647 w 336"/>
              <a:gd name="T17" fmla="*/ 2147483647 h 376"/>
              <a:gd name="T18" fmla="*/ 2147483647 w 336"/>
              <a:gd name="T19" fmla="*/ 2147483647 h 376"/>
              <a:gd name="T20" fmla="*/ 2147483647 w 336"/>
              <a:gd name="T21" fmla="*/ 2147483647 h 376"/>
              <a:gd name="T22" fmla="*/ 2147483647 w 336"/>
              <a:gd name="T23" fmla="*/ 2147483647 h 376"/>
              <a:gd name="T24" fmla="*/ 2147483647 w 336"/>
              <a:gd name="T25" fmla="*/ 2147483647 h 376"/>
              <a:gd name="T26" fmla="*/ 2147483647 w 336"/>
              <a:gd name="T27" fmla="*/ 2147483647 h 376"/>
              <a:gd name="T28" fmla="*/ 2147483647 w 336"/>
              <a:gd name="T29" fmla="*/ 2147483647 h 376"/>
              <a:gd name="T30" fmla="*/ 2147483647 w 336"/>
              <a:gd name="T31" fmla="*/ 0 h 376"/>
              <a:gd name="T32" fmla="*/ 2147483647 w 336"/>
              <a:gd name="T33" fmla="*/ 2147483647 h 376"/>
              <a:gd name="T34" fmla="*/ 2147483647 w 336"/>
              <a:gd name="T35" fmla="*/ 2147483647 h 376"/>
              <a:gd name="T36" fmla="*/ 2147483647 w 336"/>
              <a:gd name="T37" fmla="*/ 2147483647 h 376"/>
              <a:gd name="T38" fmla="*/ 2147483647 w 336"/>
              <a:gd name="T39" fmla="*/ 2147483647 h 376"/>
              <a:gd name="T40" fmla="*/ 2147483647 w 336"/>
              <a:gd name="T41" fmla="*/ 2147483647 h 376"/>
              <a:gd name="T42" fmla="*/ 2147483647 w 336"/>
              <a:gd name="T43" fmla="*/ 2147483647 h 376"/>
              <a:gd name="T44" fmla="*/ 2147483647 w 336"/>
              <a:gd name="T45" fmla="*/ 2147483647 h 376"/>
              <a:gd name="T46" fmla="*/ 2147483647 w 336"/>
              <a:gd name="T47" fmla="*/ 2147483647 h 376"/>
              <a:gd name="T48" fmla="*/ 2147483647 w 336"/>
              <a:gd name="T49" fmla="*/ 2147483647 h 376"/>
              <a:gd name="T50" fmla="*/ 2147483647 w 336"/>
              <a:gd name="T51" fmla="*/ 2147483647 h 376"/>
              <a:gd name="T52" fmla="*/ 2147483647 w 336"/>
              <a:gd name="T53" fmla="*/ 2147483647 h 376"/>
              <a:gd name="T54" fmla="*/ 2147483647 w 336"/>
              <a:gd name="T55" fmla="*/ 2147483647 h 376"/>
              <a:gd name="T56" fmla="*/ 2147483647 w 336"/>
              <a:gd name="T57" fmla="*/ 2147483647 h 376"/>
              <a:gd name="T58" fmla="*/ 2147483647 w 336"/>
              <a:gd name="T59" fmla="*/ 2147483647 h 376"/>
              <a:gd name="T60" fmla="*/ 2147483647 w 336"/>
              <a:gd name="T61" fmla="*/ 2147483647 h 376"/>
              <a:gd name="T62" fmla="*/ 2147483647 w 336"/>
              <a:gd name="T63" fmla="*/ 2147483647 h 376"/>
              <a:gd name="T64" fmla="*/ 2147483647 w 336"/>
              <a:gd name="T65" fmla="*/ 2147483647 h 376"/>
              <a:gd name="T66" fmla="*/ 2147483647 w 336"/>
              <a:gd name="T67" fmla="*/ 2147483647 h 376"/>
              <a:gd name="T68" fmla="*/ 2147483647 w 336"/>
              <a:gd name="T69" fmla="*/ 2147483647 h 376"/>
              <a:gd name="T70" fmla="*/ 2147483647 w 336"/>
              <a:gd name="T71" fmla="*/ 2147483647 h 376"/>
              <a:gd name="T72" fmla="*/ 2147483647 w 336"/>
              <a:gd name="T73" fmla="*/ 2147483647 h 376"/>
              <a:gd name="T74" fmla="*/ 2147483647 w 336"/>
              <a:gd name="T75" fmla="*/ 2147483647 h 376"/>
              <a:gd name="T76" fmla="*/ 2147483647 w 336"/>
              <a:gd name="T77" fmla="*/ 2147483647 h 376"/>
              <a:gd name="T78" fmla="*/ 2147483647 w 336"/>
              <a:gd name="T79" fmla="*/ 2147483647 h 376"/>
              <a:gd name="T80" fmla="*/ 2147483647 w 336"/>
              <a:gd name="T81" fmla="*/ 2147483647 h 376"/>
              <a:gd name="T82" fmla="*/ 2147483647 w 336"/>
              <a:gd name="T83" fmla="*/ 2147483647 h 376"/>
              <a:gd name="T84" fmla="*/ 2147483647 w 336"/>
              <a:gd name="T85" fmla="*/ 2147483647 h 376"/>
              <a:gd name="T86" fmla="*/ 2147483647 w 336"/>
              <a:gd name="T87" fmla="*/ 2147483647 h 376"/>
              <a:gd name="T88" fmla="*/ 2147483647 w 336"/>
              <a:gd name="T89" fmla="*/ 2147483647 h 376"/>
              <a:gd name="T90" fmla="*/ 2147483647 w 336"/>
              <a:gd name="T91" fmla="*/ 2147483647 h 376"/>
              <a:gd name="T92" fmla="*/ 2147483647 w 336"/>
              <a:gd name="T93" fmla="*/ 2147483647 h 376"/>
              <a:gd name="T94" fmla="*/ 0 w 336"/>
              <a:gd name="T95" fmla="*/ 2147483647 h 37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w 336"/>
              <a:gd name="T145" fmla="*/ 0 h 376"/>
              <a:gd name="T146" fmla="*/ 336 w 336"/>
              <a:gd name="T147" fmla="*/ 376 h 376"/>
            </a:gdLst>
            <a:ahLst/>
            <a:cxnLst>
              <a:cxn ang="T96">
                <a:pos x="T0" y="T1"/>
              </a:cxn>
              <a:cxn ang="T97">
                <a:pos x="T2" y="T3"/>
              </a:cxn>
              <a:cxn ang="T98">
                <a:pos x="T4" y="T5"/>
              </a:cxn>
              <a:cxn ang="T99">
                <a:pos x="T6" y="T7"/>
              </a:cxn>
              <a:cxn ang="T100">
                <a:pos x="T8" y="T9"/>
              </a:cxn>
              <a:cxn ang="T101">
                <a:pos x="T10" y="T11"/>
              </a:cxn>
              <a:cxn ang="T102">
                <a:pos x="T12" y="T13"/>
              </a:cxn>
              <a:cxn ang="T103">
                <a:pos x="T14" y="T15"/>
              </a:cxn>
              <a:cxn ang="T104">
                <a:pos x="T16" y="T17"/>
              </a:cxn>
              <a:cxn ang="T105">
                <a:pos x="T18" y="T19"/>
              </a:cxn>
              <a:cxn ang="T106">
                <a:pos x="T20" y="T21"/>
              </a:cxn>
              <a:cxn ang="T107">
                <a:pos x="T22" y="T23"/>
              </a:cxn>
              <a:cxn ang="T108">
                <a:pos x="T24" y="T25"/>
              </a:cxn>
              <a:cxn ang="T109">
                <a:pos x="T26" y="T27"/>
              </a:cxn>
              <a:cxn ang="T110">
                <a:pos x="T28" y="T29"/>
              </a:cxn>
              <a:cxn ang="T111">
                <a:pos x="T30" y="T31"/>
              </a:cxn>
              <a:cxn ang="T112">
                <a:pos x="T32" y="T33"/>
              </a:cxn>
              <a:cxn ang="T113">
                <a:pos x="T34" y="T35"/>
              </a:cxn>
              <a:cxn ang="T114">
                <a:pos x="T36" y="T37"/>
              </a:cxn>
              <a:cxn ang="T115">
                <a:pos x="T38" y="T39"/>
              </a:cxn>
              <a:cxn ang="T116">
                <a:pos x="T40" y="T41"/>
              </a:cxn>
              <a:cxn ang="T117">
                <a:pos x="T42" y="T43"/>
              </a:cxn>
              <a:cxn ang="T118">
                <a:pos x="T44" y="T45"/>
              </a:cxn>
              <a:cxn ang="T119">
                <a:pos x="T46" y="T47"/>
              </a:cxn>
              <a:cxn ang="T120">
                <a:pos x="T48" y="T49"/>
              </a:cxn>
              <a:cxn ang="T121">
                <a:pos x="T50" y="T51"/>
              </a:cxn>
              <a:cxn ang="T122">
                <a:pos x="T52" y="T53"/>
              </a:cxn>
              <a:cxn ang="T123">
                <a:pos x="T54" y="T55"/>
              </a:cxn>
              <a:cxn ang="T124">
                <a:pos x="T56" y="T57"/>
              </a:cxn>
              <a:cxn ang="T125">
                <a:pos x="T58" y="T59"/>
              </a:cxn>
              <a:cxn ang="T126">
                <a:pos x="T60" y="T61"/>
              </a:cxn>
              <a:cxn ang="T127">
                <a:pos x="T62" y="T63"/>
              </a:cxn>
              <a:cxn ang="T128">
                <a:pos x="T64" y="T65"/>
              </a:cxn>
              <a:cxn ang="T129">
                <a:pos x="T66" y="T67"/>
              </a:cxn>
              <a:cxn ang="T130">
                <a:pos x="T68" y="T69"/>
              </a:cxn>
              <a:cxn ang="T131">
                <a:pos x="T70" y="T71"/>
              </a:cxn>
              <a:cxn ang="T132">
                <a:pos x="T72" y="T73"/>
              </a:cxn>
              <a:cxn ang="T133">
                <a:pos x="T74" y="T75"/>
              </a:cxn>
              <a:cxn ang="T134">
                <a:pos x="T76" y="T77"/>
              </a:cxn>
              <a:cxn ang="T135">
                <a:pos x="T78" y="T79"/>
              </a:cxn>
              <a:cxn ang="T136">
                <a:pos x="T80" y="T81"/>
              </a:cxn>
              <a:cxn ang="T137">
                <a:pos x="T82" y="T83"/>
              </a:cxn>
              <a:cxn ang="T138">
                <a:pos x="T84" y="T85"/>
              </a:cxn>
              <a:cxn ang="T139">
                <a:pos x="T86" y="T87"/>
              </a:cxn>
              <a:cxn ang="T140">
                <a:pos x="T88" y="T89"/>
              </a:cxn>
              <a:cxn ang="T141">
                <a:pos x="T90" y="T91"/>
              </a:cxn>
              <a:cxn ang="T142">
                <a:pos x="T92" y="T93"/>
              </a:cxn>
              <a:cxn ang="T143">
                <a:pos x="T94" y="T95"/>
              </a:cxn>
            </a:cxnLst>
            <a:rect l="T144" t="T145" r="T146" b="T147"/>
            <a:pathLst>
              <a:path w="336" h="376">
                <a:moveTo>
                  <a:pt x="96" y="64"/>
                </a:moveTo>
                <a:lnTo>
                  <a:pt x="96" y="64"/>
                </a:lnTo>
                <a:lnTo>
                  <a:pt x="104" y="64"/>
                </a:lnTo>
                <a:lnTo>
                  <a:pt x="104" y="56"/>
                </a:lnTo>
                <a:lnTo>
                  <a:pt x="128" y="56"/>
                </a:lnTo>
                <a:lnTo>
                  <a:pt x="136" y="72"/>
                </a:lnTo>
                <a:lnTo>
                  <a:pt x="144" y="72"/>
                </a:lnTo>
                <a:lnTo>
                  <a:pt x="152" y="64"/>
                </a:lnTo>
                <a:lnTo>
                  <a:pt x="160" y="72"/>
                </a:lnTo>
                <a:lnTo>
                  <a:pt x="144" y="72"/>
                </a:lnTo>
                <a:lnTo>
                  <a:pt x="136" y="80"/>
                </a:lnTo>
                <a:lnTo>
                  <a:pt x="144" y="80"/>
                </a:lnTo>
                <a:lnTo>
                  <a:pt x="152" y="80"/>
                </a:lnTo>
                <a:lnTo>
                  <a:pt x="160" y="72"/>
                </a:lnTo>
                <a:lnTo>
                  <a:pt x="168" y="80"/>
                </a:lnTo>
                <a:lnTo>
                  <a:pt x="176" y="80"/>
                </a:lnTo>
                <a:lnTo>
                  <a:pt x="192" y="72"/>
                </a:lnTo>
                <a:lnTo>
                  <a:pt x="198" y="64"/>
                </a:lnTo>
                <a:lnTo>
                  <a:pt x="208" y="64"/>
                </a:lnTo>
                <a:lnTo>
                  <a:pt x="224" y="64"/>
                </a:lnTo>
                <a:lnTo>
                  <a:pt x="240" y="48"/>
                </a:lnTo>
                <a:lnTo>
                  <a:pt x="278" y="6"/>
                </a:lnTo>
                <a:lnTo>
                  <a:pt x="312" y="0"/>
                </a:lnTo>
                <a:lnTo>
                  <a:pt x="336" y="136"/>
                </a:lnTo>
                <a:lnTo>
                  <a:pt x="328" y="136"/>
                </a:lnTo>
                <a:lnTo>
                  <a:pt x="328" y="144"/>
                </a:lnTo>
                <a:lnTo>
                  <a:pt x="336" y="152"/>
                </a:lnTo>
                <a:lnTo>
                  <a:pt x="336" y="176"/>
                </a:lnTo>
                <a:lnTo>
                  <a:pt x="328" y="176"/>
                </a:lnTo>
                <a:lnTo>
                  <a:pt x="328" y="216"/>
                </a:lnTo>
                <a:lnTo>
                  <a:pt x="328" y="224"/>
                </a:lnTo>
                <a:lnTo>
                  <a:pt x="328" y="240"/>
                </a:lnTo>
                <a:lnTo>
                  <a:pt x="312" y="256"/>
                </a:lnTo>
                <a:lnTo>
                  <a:pt x="304" y="264"/>
                </a:lnTo>
                <a:lnTo>
                  <a:pt x="296" y="272"/>
                </a:lnTo>
                <a:lnTo>
                  <a:pt x="288" y="272"/>
                </a:lnTo>
                <a:lnTo>
                  <a:pt x="272" y="288"/>
                </a:lnTo>
                <a:lnTo>
                  <a:pt x="264" y="312"/>
                </a:lnTo>
                <a:lnTo>
                  <a:pt x="264" y="328"/>
                </a:lnTo>
                <a:lnTo>
                  <a:pt x="256" y="328"/>
                </a:lnTo>
                <a:lnTo>
                  <a:pt x="256" y="312"/>
                </a:lnTo>
                <a:lnTo>
                  <a:pt x="240" y="312"/>
                </a:lnTo>
                <a:lnTo>
                  <a:pt x="240" y="328"/>
                </a:lnTo>
                <a:lnTo>
                  <a:pt x="240" y="336"/>
                </a:lnTo>
                <a:lnTo>
                  <a:pt x="240" y="344"/>
                </a:lnTo>
                <a:lnTo>
                  <a:pt x="240" y="360"/>
                </a:lnTo>
                <a:lnTo>
                  <a:pt x="232" y="368"/>
                </a:lnTo>
                <a:lnTo>
                  <a:pt x="224" y="376"/>
                </a:lnTo>
                <a:lnTo>
                  <a:pt x="216" y="376"/>
                </a:lnTo>
                <a:lnTo>
                  <a:pt x="208" y="376"/>
                </a:lnTo>
                <a:lnTo>
                  <a:pt x="200" y="368"/>
                </a:lnTo>
                <a:lnTo>
                  <a:pt x="192" y="368"/>
                </a:lnTo>
                <a:lnTo>
                  <a:pt x="192" y="360"/>
                </a:lnTo>
                <a:lnTo>
                  <a:pt x="184" y="352"/>
                </a:lnTo>
                <a:lnTo>
                  <a:pt x="176" y="352"/>
                </a:lnTo>
                <a:lnTo>
                  <a:pt x="168" y="368"/>
                </a:lnTo>
                <a:lnTo>
                  <a:pt x="160" y="368"/>
                </a:lnTo>
                <a:lnTo>
                  <a:pt x="144" y="368"/>
                </a:lnTo>
                <a:lnTo>
                  <a:pt x="136" y="360"/>
                </a:lnTo>
                <a:lnTo>
                  <a:pt x="128" y="360"/>
                </a:lnTo>
                <a:lnTo>
                  <a:pt x="128" y="368"/>
                </a:lnTo>
                <a:lnTo>
                  <a:pt x="120" y="368"/>
                </a:lnTo>
                <a:lnTo>
                  <a:pt x="104" y="360"/>
                </a:lnTo>
                <a:lnTo>
                  <a:pt x="80" y="360"/>
                </a:lnTo>
                <a:lnTo>
                  <a:pt x="80" y="352"/>
                </a:lnTo>
                <a:lnTo>
                  <a:pt x="72" y="336"/>
                </a:lnTo>
                <a:lnTo>
                  <a:pt x="48" y="336"/>
                </a:lnTo>
                <a:lnTo>
                  <a:pt x="32" y="336"/>
                </a:lnTo>
                <a:lnTo>
                  <a:pt x="0" y="80"/>
                </a:lnTo>
                <a:lnTo>
                  <a:pt x="96" y="64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91" name="Freeform 131"/>
          <p:cNvSpPr>
            <a:spLocks/>
          </p:cNvSpPr>
          <p:nvPr/>
        </p:nvSpPr>
        <p:spPr bwMode="auto">
          <a:xfrm>
            <a:off x="7223125" y="2155825"/>
            <a:ext cx="1009650" cy="893763"/>
          </a:xfrm>
          <a:custGeom>
            <a:avLst/>
            <a:gdLst>
              <a:gd name="T0" fmla="*/ 2147483647 w 488"/>
              <a:gd name="T1" fmla="*/ 2147483647 h 432"/>
              <a:gd name="T2" fmla="*/ 2147483647 w 488"/>
              <a:gd name="T3" fmla="*/ 2147483647 h 432"/>
              <a:gd name="T4" fmla="*/ 2147483647 w 488"/>
              <a:gd name="T5" fmla="*/ 2147483647 h 432"/>
              <a:gd name="T6" fmla="*/ 2147483647 w 488"/>
              <a:gd name="T7" fmla="*/ 2147483647 h 432"/>
              <a:gd name="T8" fmla="*/ 2147483647 w 488"/>
              <a:gd name="T9" fmla="*/ 2147483647 h 432"/>
              <a:gd name="T10" fmla="*/ 2147483647 w 488"/>
              <a:gd name="T11" fmla="*/ 2147483647 h 432"/>
              <a:gd name="T12" fmla="*/ 2147483647 w 488"/>
              <a:gd name="T13" fmla="*/ 2147483647 h 432"/>
              <a:gd name="T14" fmla="*/ 2147483647 w 488"/>
              <a:gd name="T15" fmla="*/ 2147483647 h 432"/>
              <a:gd name="T16" fmla="*/ 2147483647 w 488"/>
              <a:gd name="T17" fmla="*/ 2147483647 h 432"/>
              <a:gd name="T18" fmla="*/ 2147483647 w 488"/>
              <a:gd name="T19" fmla="*/ 2147483647 h 432"/>
              <a:gd name="T20" fmla="*/ 2147483647 w 488"/>
              <a:gd name="T21" fmla="*/ 2147483647 h 432"/>
              <a:gd name="T22" fmla="*/ 2147483647 w 488"/>
              <a:gd name="T23" fmla="*/ 2147483647 h 432"/>
              <a:gd name="T24" fmla="*/ 2147483647 w 488"/>
              <a:gd name="T25" fmla="*/ 2147483647 h 432"/>
              <a:gd name="T26" fmla="*/ 2147483647 w 488"/>
              <a:gd name="T27" fmla="*/ 2147483647 h 432"/>
              <a:gd name="T28" fmla="*/ 2147483647 w 488"/>
              <a:gd name="T29" fmla="*/ 2147483647 h 432"/>
              <a:gd name="T30" fmla="*/ 2147483647 w 488"/>
              <a:gd name="T31" fmla="*/ 2147483647 h 432"/>
              <a:gd name="T32" fmla="*/ 2147483647 w 488"/>
              <a:gd name="T33" fmla="*/ 2147483647 h 432"/>
              <a:gd name="T34" fmla="*/ 2147483647 w 488"/>
              <a:gd name="T35" fmla="*/ 2147483647 h 432"/>
              <a:gd name="T36" fmla="*/ 2147483647 w 488"/>
              <a:gd name="T37" fmla="*/ 2147483647 h 432"/>
              <a:gd name="T38" fmla="*/ 2147483647 w 488"/>
              <a:gd name="T39" fmla="*/ 2147483647 h 432"/>
              <a:gd name="T40" fmla="*/ 2147483647 w 488"/>
              <a:gd name="T41" fmla="*/ 2147483647 h 432"/>
              <a:gd name="T42" fmla="*/ 2147483647 w 488"/>
              <a:gd name="T43" fmla="*/ 0 h 432"/>
              <a:gd name="T44" fmla="*/ 2147483647 w 488"/>
              <a:gd name="T45" fmla="*/ 2147483647 h 432"/>
              <a:gd name="T46" fmla="*/ 2147483647 w 488"/>
              <a:gd name="T47" fmla="*/ 2147483647 h 432"/>
              <a:gd name="T48" fmla="*/ 2147483647 w 488"/>
              <a:gd name="T49" fmla="*/ 2147483647 h 432"/>
              <a:gd name="T50" fmla="*/ 2147483647 w 488"/>
              <a:gd name="T51" fmla="*/ 2147483647 h 432"/>
              <a:gd name="T52" fmla="*/ 2147483647 w 488"/>
              <a:gd name="T53" fmla="*/ 2147483647 h 432"/>
              <a:gd name="T54" fmla="*/ 2147483647 w 488"/>
              <a:gd name="T55" fmla="*/ 2147483647 h 432"/>
              <a:gd name="T56" fmla="*/ 2147483647 w 488"/>
              <a:gd name="T57" fmla="*/ 2147483647 h 432"/>
              <a:gd name="T58" fmla="*/ 2147483647 w 488"/>
              <a:gd name="T59" fmla="*/ 2147483647 h 432"/>
              <a:gd name="T60" fmla="*/ 2147483647 w 488"/>
              <a:gd name="T61" fmla="*/ 2147483647 h 432"/>
              <a:gd name="T62" fmla="*/ 2147483647 w 488"/>
              <a:gd name="T63" fmla="*/ 2147483647 h 432"/>
              <a:gd name="T64" fmla="*/ 2147483647 w 488"/>
              <a:gd name="T65" fmla="*/ 2147483647 h 432"/>
              <a:gd name="T66" fmla="*/ 2147483647 w 488"/>
              <a:gd name="T67" fmla="*/ 2147483647 h 432"/>
              <a:gd name="T68" fmla="*/ 2147483647 w 488"/>
              <a:gd name="T69" fmla="*/ 2147483647 h 432"/>
              <a:gd name="T70" fmla="*/ 2147483647 w 488"/>
              <a:gd name="T71" fmla="*/ 2147483647 h 432"/>
              <a:gd name="T72" fmla="*/ 2147483647 w 488"/>
              <a:gd name="T73" fmla="*/ 2147483647 h 432"/>
              <a:gd name="T74" fmla="*/ 2147483647 w 488"/>
              <a:gd name="T75" fmla="*/ 2147483647 h 432"/>
              <a:gd name="T76" fmla="*/ 2147483647 w 488"/>
              <a:gd name="T77" fmla="*/ 2147483647 h 432"/>
              <a:gd name="T78" fmla="*/ 2147483647 w 488"/>
              <a:gd name="T79" fmla="*/ 2147483647 h 432"/>
              <a:gd name="T80" fmla="*/ 2147483647 w 488"/>
              <a:gd name="T81" fmla="*/ 2147483647 h 432"/>
              <a:gd name="T82" fmla="*/ 2147483647 w 488"/>
              <a:gd name="T83" fmla="*/ 2147483647 h 432"/>
              <a:gd name="T84" fmla="*/ 2147483647 w 488"/>
              <a:gd name="T85" fmla="*/ 2147483647 h 432"/>
              <a:gd name="T86" fmla="*/ 2147483647 w 488"/>
              <a:gd name="T87" fmla="*/ 2147483647 h 432"/>
              <a:gd name="T88" fmla="*/ 2147483647 w 488"/>
              <a:gd name="T89" fmla="*/ 2147483647 h 432"/>
              <a:gd name="T90" fmla="*/ 2147483647 w 488"/>
              <a:gd name="T91" fmla="*/ 2147483647 h 432"/>
              <a:gd name="T92" fmla="*/ 2147483647 w 488"/>
              <a:gd name="T93" fmla="*/ 2147483647 h 432"/>
              <a:gd name="T94" fmla="*/ 2147483647 w 488"/>
              <a:gd name="T95" fmla="*/ 2147483647 h 432"/>
              <a:gd name="T96" fmla="*/ 2147483647 w 488"/>
              <a:gd name="T97" fmla="*/ 2147483647 h 432"/>
              <a:gd name="T98" fmla="*/ 0 w 488"/>
              <a:gd name="T99" fmla="*/ 2147483647 h 432"/>
              <a:gd name="T100" fmla="*/ 2147483647 w 488"/>
              <a:gd name="T101" fmla="*/ 2147483647 h 432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w 488"/>
              <a:gd name="T154" fmla="*/ 0 h 432"/>
              <a:gd name="T155" fmla="*/ 488 w 488"/>
              <a:gd name="T156" fmla="*/ 432 h 432"/>
            </a:gdLst>
            <a:ahLst/>
            <a:cxnLst>
              <a:cxn ang="T102">
                <a:pos x="T0" y="T1"/>
              </a:cxn>
              <a:cxn ang="T103">
                <a:pos x="T2" y="T3"/>
              </a:cxn>
              <a:cxn ang="T104">
                <a:pos x="T4" y="T5"/>
              </a:cxn>
              <a:cxn ang="T105">
                <a:pos x="T6" y="T7"/>
              </a:cxn>
              <a:cxn ang="T106">
                <a:pos x="T8" y="T9"/>
              </a:cxn>
              <a:cxn ang="T107">
                <a:pos x="T10" y="T11"/>
              </a:cxn>
              <a:cxn ang="T108">
                <a:pos x="T12" y="T13"/>
              </a:cxn>
              <a:cxn ang="T109">
                <a:pos x="T14" y="T15"/>
              </a:cxn>
              <a:cxn ang="T110">
                <a:pos x="T16" y="T17"/>
              </a:cxn>
              <a:cxn ang="T111">
                <a:pos x="T18" y="T19"/>
              </a:cxn>
              <a:cxn ang="T112">
                <a:pos x="T20" y="T21"/>
              </a:cxn>
              <a:cxn ang="T113">
                <a:pos x="T22" y="T23"/>
              </a:cxn>
              <a:cxn ang="T114">
                <a:pos x="T24" y="T25"/>
              </a:cxn>
              <a:cxn ang="T115">
                <a:pos x="T26" y="T27"/>
              </a:cxn>
              <a:cxn ang="T116">
                <a:pos x="T28" y="T29"/>
              </a:cxn>
              <a:cxn ang="T117">
                <a:pos x="T30" y="T31"/>
              </a:cxn>
              <a:cxn ang="T118">
                <a:pos x="T32" y="T33"/>
              </a:cxn>
              <a:cxn ang="T119">
                <a:pos x="T34" y="T35"/>
              </a:cxn>
              <a:cxn ang="T120">
                <a:pos x="T36" y="T37"/>
              </a:cxn>
              <a:cxn ang="T121">
                <a:pos x="T38" y="T39"/>
              </a:cxn>
              <a:cxn ang="T122">
                <a:pos x="T40" y="T41"/>
              </a:cxn>
              <a:cxn ang="T123">
                <a:pos x="T42" y="T43"/>
              </a:cxn>
              <a:cxn ang="T124">
                <a:pos x="T44" y="T45"/>
              </a:cxn>
              <a:cxn ang="T125">
                <a:pos x="T46" y="T47"/>
              </a:cxn>
              <a:cxn ang="T126">
                <a:pos x="T48" y="T49"/>
              </a:cxn>
              <a:cxn ang="T127">
                <a:pos x="T50" y="T51"/>
              </a:cxn>
              <a:cxn ang="T128">
                <a:pos x="T52" y="T53"/>
              </a:cxn>
              <a:cxn ang="T129">
                <a:pos x="T54" y="T55"/>
              </a:cxn>
              <a:cxn ang="T130">
                <a:pos x="T56" y="T57"/>
              </a:cxn>
              <a:cxn ang="T131">
                <a:pos x="T58" y="T59"/>
              </a:cxn>
              <a:cxn ang="T132">
                <a:pos x="T60" y="T61"/>
              </a:cxn>
              <a:cxn ang="T133">
                <a:pos x="T62" y="T63"/>
              </a:cxn>
              <a:cxn ang="T134">
                <a:pos x="T64" y="T65"/>
              </a:cxn>
              <a:cxn ang="T135">
                <a:pos x="T66" y="T67"/>
              </a:cxn>
              <a:cxn ang="T136">
                <a:pos x="T68" y="T69"/>
              </a:cxn>
              <a:cxn ang="T137">
                <a:pos x="T70" y="T71"/>
              </a:cxn>
              <a:cxn ang="T138">
                <a:pos x="T72" y="T73"/>
              </a:cxn>
              <a:cxn ang="T139">
                <a:pos x="T74" y="T75"/>
              </a:cxn>
              <a:cxn ang="T140">
                <a:pos x="T76" y="T77"/>
              </a:cxn>
              <a:cxn ang="T141">
                <a:pos x="T78" y="T79"/>
              </a:cxn>
              <a:cxn ang="T142">
                <a:pos x="T80" y="T81"/>
              </a:cxn>
              <a:cxn ang="T143">
                <a:pos x="T82" y="T83"/>
              </a:cxn>
              <a:cxn ang="T144">
                <a:pos x="T84" y="T85"/>
              </a:cxn>
              <a:cxn ang="T145">
                <a:pos x="T86" y="T87"/>
              </a:cxn>
              <a:cxn ang="T146">
                <a:pos x="T88" y="T89"/>
              </a:cxn>
              <a:cxn ang="T147">
                <a:pos x="T90" y="T91"/>
              </a:cxn>
              <a:cxn ang="T148">
                <a:pos x="T92" y="T93"/>
              </a:cxn>
              <a:cxn ang="T149">
                <a:pos x="T94" y="T95"/>
              </a:cxn>
              <a:cxn ang="T150">
                <a:pos x="T96" y="T97"/>
              </a:cxn>
              <a:cxn ang="T151">
                <a:pos x="T98" y="T99"/>
              </a:cxn>
              <a:cxn ang="T152">
                <a:pos x="T100" y="T101"/>
              </a:cxn>
            </a:cxnLst>
            <a:rect l="T153" t="T154" r="T155" b="T156"/>
            <a:pathLst>
              <a:path w="488" h="432">
                <a:moveTo>
                  <a:pt x="112" y="376"/>
                </a:moveTo>
                <a:lnTo>
                  <a:pt x="320" y="336"/>
                </a:lnTo>
                <a:lnTo>
                  <a:pt x="328" y="328"/>
                </a:lnTo>
                <a:lnTo>
                  <a:pt x="336" y="328"/>
                </a:lnTo>
                <a:lnTo>
                  <a:pt x="344" y="344"/>
                </a:lnTo>
                <a:lnTo>
                  <a:pt x="352" y="344"/>
                </a:lnTo>
                <a:lnTo>
                  <a:pt x="360" y="352"/>
                </a:lnTo>
                <a:lnTo>
                  <a:pt x="360" y="368"/>
                </a:lnTo>
                <a:lnTo>
                  <a:pt x="368" y="376"/>
                </a:lnTo>
                <a:lnTo>
                  <a:pt x="376" y="376"/>
                </a:lnTo>
                <a:lnTo>
                  <a:pt x="392" y="384"/>
                </a:lnTo>
                <a:lnTo>
                  <a:pt x="464" y="408"/>
                </a:lnTo>
                <a:lnTo>
                  <a:pt x="464" y="432"/>
                </a:lnTo>
                <a:lnTo>
                  <a:pt x="472" y="424"/>
                </a:lnTo>
                <a:lnTo>
                  <a:pt x="480" y="400"/>
                </a:lnTo>
                <a:lnTo>
                  <a:pt x="472" y="392"/>
                </a:lnTo>
                <a:lnTo>
                  <a:pt x="488" y="376"/>
                </a:lnTo>
                <a:lnTo>
                  <a:pt x="480" y="368"/>
                </a:lnTo>
                <a:lnTo>
                  <a:pt x="464" y="296"/>
                </a:lnTo>
                <a:lnTo>
                  <a:pt x="464" y="224"/>
                </a:lnTo>
                <a:lnTo>
                  <a:pt x="456" y="200"/>
                </a:lnTo>
                <a:lnTo>
                  <a:pt x="448" y="152"/>
                </a:lnTo>
                <a:lnTo>
                  <a:pt x="448" y="136"/>
                </a:lnTo>
                <a:lnTo>
                  <a:pt x="440" y="136"/>
                </a:lnTo>
                <a:lnTo>
                  <a:pt x="440" y="144"/>
                </a:lnTo>
                <a:lnTo>
                  <a:pt x="432" y="136"/>
                </a:lnTo>
                <a:lnTo>
                  <a:pt x="424" y="96"/>
                </a:lnTo>
                <a:lnTo>
                  <a:pt x="424" y="72"/>
                </a:lnTo>
                <a:lnTo>
                  <a:pt x="416" y="56"/>
                </a:lnTo>
                <a:lnTo>
                  <a:pt x="408" y="0"/>
                </a:lnTo>
                <a:lnTo>
                  <a:pt x="320" y="16"/>
                </a:lnTo>
                <a:lnTo>
                  <a:pt x="296" y="24"/>
                </a:lnTo>
                <a:lnTo>
                  <a:pt x="264" y="72"/>
                </a:lnTo>
                <a:lnTo>
                  <a:pt x="248" y="96"/>
                </a:lnTo>
                <a:lnTo>
                  <a:pt x="240" y="112"/>
                </a:lnTo>
                <a:lnTo>
                  <a:pt x="216" y="136"/>
                </a:lnTo>
                <a:lnTo>
                  <a:pt x="224" y="136"/>
                </a:lnTo>
                <a:lnTo>
                  <a:pt x="232" y="144"/>
                </a:lnTo>
                <a:lnTo>
                  <a:pt x="232" y="160"/>
                </a:lnTo>
                <a:lnTo>
                  <a:pt x="224" y="160"/>
                </a:lnTo>
                <a:lnTo>
                  <a:pt x="232" y="168"/>
                </a:lnTo>
                <a:lnTo>
                  <a:pt x="232" y="184"/>
                </a:lnTo>
                <a:lnTo>
                  <a:pt x="232" y="192"/>
                </a:lnTo>
                <a:lnTo>
                  <a:pt x="224" y="192"/>
                </a:lnTo>
                <a:lnTo>
                  <a:pt x="208" y="208"/>
                </a:lnTo>
                <a:lnTo>
                  <a:pt x="200" y="224"/>
                </a:lnTo>
                <a:lnTo>
                  <a:pt x="184" y="232"/>
                </a:lnTo>
                <a:lnTo>
                  <a:pt x="176" y="232"/>
                </a:lnTo>
                <a:lnTo>
                  <a:pt x="168" y="232"/>
                </a:lnTo>
                <a:lnTo>
                  <a:pt x="160" y="232"/>
                </a:lnTo>
                <a:lnTo>
                  <a:pt x="152" y="240"/>
                </a:lnTo>
                <a:lnTo>
                  <a:pt x="136" y="240"/>
                </a:lnTo>
                <a:lnTo>
                  <a:pt x="128" y="232"/>
                </a:lnTo>
                <a:lnTo>
                  <a:pt x="80" y="232"/>
                </a:lnTo>
                <a:lnTo>
                  <a:pt x="48" y="256"/>
                </a:lnTo>
                <a:lnTo>
                  <a:pt x="40" y="264"/>
                </a:lnTo>
                <a:lnTo>
                  <a:pt x="40" y="272"/>
                </a:lnTo>
                <a:lnTo>
                  <a:pt x="48" y="280"/>
                </a:lnTo>
                <a:lnTo>
                  <a:pt x="56" y="288"/>
                </a:lnTo>
                <a:lnTo>
                  <a:pt x="56" y="296"/>
                </a:lnTo>
                <a:lnTo>
                  <a:pt x="56" y="304"/>
                </a:lnTo>
                <a:lnTo>
                  <a:pt x="56" y="312"/>
                </a:lnTo>
                <a:lnTo>
                  <a:pt x="48" y="320"/>
                </a:lnTo>
                <a:lnTo>
                  <a:pt x="40" y="328"/>
                </a:lnTo>
                <a:lnTo>
                  <a:pt x="32" y="344"/>
                </a:lnTo>
                <a:lnTo>
                  <a:pt x="24" y="352"/>
                </a:lnTo>
                <a:lnTo>
                  <a:pt x="8" y="368"/>
                </a:lnTo>
                <a:lnTo>
                  <a:pt x="0" y="368"/>
                </a:lnTo>
                <a:lnTo>
                  <a:pt x="8" y="392"/>
                </a:lnTo>
                <a:lnTo>
                  <a:pt x="112" y="376"/>
                </a:lnTo>
                <a:close/>
              </a:path>
            </a:pathLst>
          </a:custGeom>
          <a:solidFill>
            <a:srgbClr val="FFC000"/>
          </a:solidFill>
          <a:ln w="6350">
            <a:solidFill>
              <a:schemeClr val="bg1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92" name="Freeform 132"/>
          <p:cNvSpPr>
            <a:spLocks/>
          </p:cNvSpPr>
          <p:nvPr/>
        </p:nvSpPr>
        <p:spPr bwMode="auto">
          <a:xfrm>
            <a:off x="6048375" y="3132138"/>
            <a:ext cx="496888" cy="893762"/>
          </a:xfrm>
          <a:custGeom>
            <a:avLst/>
            <a:gdLst>
              <a:gd name="T0" fmla="*/ 0 w 240"/>
              <a:gd name="T1" fmla="*/ 2147483647 h 432"/>
              <a:gd name="T2" fmla="*/ 0 w 240"/>
              <a:gd name="T3" fmla="*/ 2147483647 h 432"/>
              <a:gd name="T4" fmla="*/ 2147483647 w 240"/>
              <a:gd name="T5" fmla="*/ 2147483647 h 432"/>
              <a:gd name="T6" fmla="*/ 2147483647 w 240"/>
              <a:gd name="T7" fmla="*/ 2147483647 h 432"/>
              <a:gd name="T8" fmla="*/ 2147483647 w 240"/>
              <a:gd name="T9" fmla="*/ 2147483647 h 432"/>
              <a:gd name="T10" fmla="*/ 2147483647 w 240"/>
              <a:gd name="T11" fmla="*/ 2147483647 h 432"/>
              <a:gd name="T12" fmla="*/ 2147483647 w 240"/>
              <a:gd name="T13" fmla="*/ 2147483647 h 432"/>
              <a:gd name="T14" fmla="*/ 2147483647 w 240"/>
              <a:gd name="T15" fmla="*/ 2147483647 h 432"/>
              <a:gd name="T16" fmla="*/ 2147483647 w 240"/>
              <a:gd name="T17" fmla="*/ 2147483647 h 432"/>
              <a:gd name="T18" fmla="*/ 2147483647 w 240"/>
              <a:gd name="T19" fmla="*/ 2147483647 h 432"/>
              <a:gd name="T20" fmla="*/ 2147483647 w 240"/>
              <a:gd name="T21" fmla="*/ 2147483647 h 432"/>
              <a:gd name="T22" fmla="*/ 2147483647 w 240"/>
              <a:gd name="T23" fmla="*/ 2147483647 h 432"/>
              <a:gd name="T24" fmla="*/ 2147483647 w 240"/>
              <a:gd name="T25" fmla="*/ 2147483647 h 432"/>
              <a:gd name="T26" fmla="*/ 2147483647 w 240"/>
              <a:gd name="T27" fmla="*/ 0 h 432"/>
              <a:gd name="T28" fmla="*/ 2147483647 w 240"/>
              <a:gd name="T29" fmla="*/ 2147483647 h 432"/>
              <a:gd name="T30" fmla="*/ 2147483647 w 240"/>
              <a:gd name="T31" fmla="*/ 2147483647 h 432"/>
              <a:gd name="T32" fmla="*/ 2147483647 w 240"/>
              <a:gd name="T33" fmla="*/ 2147483647 h 432"/>
              <a:gd name="T34" fmla="*/ 2147483647 w 240"/>
              <a:gd name="T35" fmla="*/ 2147483647 h 432"/>
              <a:gd name="T36" fmla="*/ 2147483647 w 240"/>
              <a:gd name="T37" fmla="*/ 2147483647 h 432"/>
              <a:gd name="T38" fmla="*/ 2147483647 w 240"/>
              <a:gd name="T39" fmla="*/ 2147483647 h 432"/>
              <a:gd name="T40" fmla="*/ 2147483647 w 240"/>
              <a:gd name="T41" fmla="*/ 2147483647 h 432"/>
              <a:gd name="T42" fmla="*/ 2147483647 w 240"/>
              <a:gd name="T43" fmla="*/ 2147483647 h 432"/>
              <a:gd name="T44" fmla="*/ 2147483647 w 240"/>
              <a:gd name="T45" fmla="*/ 2147483647 h 432"/>
              <a:gd name="T46" fmla="*/ 2147483647 w 240"/>
              <a:gd name="T47" fmla="*/ 2147483647 h 432"/>
              <a:gd name="T48" fmla="*/ 2147483647 w 240"/>
              <a:gd name="T49" fmla="*/ 2147483647 h 432"/>
              <a:gd name="T50" fmla="*/ 2147483647 w 240"/>
              <a:gd name="T51" fmla="*/ 2147483647 h 432"/>
              <a:gd name="T52" fmla="*/ 2147483647 w 240"/>
              <a:gd name="T53" fmla="*/ 2147483647 h 432"/>
              <a:gd name="T54" fmla="*/ 2147483647 w 240"/>
              <a:gd name="T55" fmla="*/ 2147483647 h 432"/>
              <a:gd name="T56" fmla="*/ 2147483647 w 240"/>
              <a:gd name="T57" fmla="*/ 2147483647 h 432"/>
              <a:gd name="T58" fmla="*/ 2147483647 w 240"/>
              <a:gd name="T59" fmla="*/ 2147483647 h 432"/>
              <a:gd name="T60" fmla="*/ 2147483647 w 240"/>
              <a:gd name="T61" fmla="*/ 2147483647 h 432"/>
              <a:gd name="T62" fmla="*/ 2147483647 w 240"/>
              <a:gd name="T63" fmla="*/ 2147483647 h 432"/>
              <a:gd name="T64" fmla="*/ 2147483647 w 240"/>
              <a:gd name="T65" fmla="*/ 2147483647 h 432"/>
              <a:gd name="T66" fmla="*/ 2147483647 w 240"/>
              <a:gd name="T67" fmla="*/ 2147483647 h 432"/>
              <a:gd name="T68" fmla="*/ 2147483647 w 240"/>
              <a:gd name="T69" fmla="*/ 2147483647 h 432"/>
              <a:gd name="T70" fmla="*/ 2147483647 w 240"/>
              <a:gd name="T71" fmla="*/ 2147483647 h 432"/>
              <a:gd name="T72" fmla="*/ 2147483647 w 240"/>
              <a:gd name="T73" fmla="*/ 2147483647 h 432"/>
              <a:gd name="T74" fmla="*/ 2147483647 w 240"/>
              <a:gd name="T75" fmla="*/ 2147483647 h 432"/>
              <a:gd name="T76" fmla="*/ 2147483647 w 240"/>
              <a:gd name="T77" fmla="*/ 2147483647 h 432"/>
              <a:gd name="T78" fmla="*/ 2147483647 w 240"/>
              <a:gd name="T79" fmla="*/ 2147483647 h 432"/>
              <a:gd name="T80" fmla="*/ 2147483647 w 240"/>
              <a:gd name="T81" fmla="*/ 2147483647 h 432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w 240"/>
              <a:gd name="T124" fmla="*/ 0 h 432"/>
              <a:gd name="T125" fmla="*/ 240 w 240"/>
              <a:gd name="T126" fmla="*/ 432 h 432"/>
            </a:gdLst>
            <a:ahLst/>
            <a:cxnLst>
              <a:cxn ang="T82">
                <a:pos x="T0" y="T1"/>
              </a:cxn>
              <a:cxn ang="T83">
                <a:pos x="T2" y="T3"/>
              </a:cxn>
              <a:cxn ang="T84">
                <a:pos x="T4" y="T5"/>
              </a:cxn>
              <a:cxn ang="T85">
                <a:pos x="T6" y="T7"/>
              </a:cxn>
              <a:cxn ang="T86">
                <a:pos x="T8" y="T9"/>
              </a:cxn>
              <a:cxn ang="T87">
                <a:pos x="T10" y="T11"/>
              </a:cxn>
              <a:cxn ang="T88">
                <a:pos x="T12" y="T13"/>
              </a:cxn>
              <a:cxn ang="T89">
                <a:pos x="T14" y="T15"/>
              </a:cxn>
              <a:cxn ang="T90">
                <a:pos x="T16" y="T17"/>
              </a:cxn>
              <a:cxn ang="T91">
                <a:pos x="T18" y="T19"/>
              </a:cxn>
              <a:cxn ang="T92">
                <a:pos x="T20" y="T21"/>
              </a:cxn>
              <a:cxn ang="T93">
                <a:pos x="T22" y="T23"/>
              </a:cxn>
              <a:cxn ang="T94">
                <a:pos x="T24" y="T25"/>
              </a:cxn>
              <a:cxn ang="T95">
                <a:pos x="T26" y="T27"/>
              </a:cxn>
              <a:cxn ang="T96">
                <a:pos x="T28" y="T29"/>
              </a:cxn>
              <a:cxn ang="T97">
                <a:pos x="T30" y="T31"/>
              </a:cxn>
              <a:cxn ang="T98">
                <a:pos x="T32" y="T33"/>
              </a:cxn>
              <a:cxn ang="T99">
                <a:pos x="T34" y="T35"/>
              </a:cxn>
              <a:cxn ang="T100">
                <a:pos x="T36" y="T37"/>
              </a:cxn>
              <a:cxn ang="T101">
                <a:pos x="T38" y="T39"/>
              </a:cxn>
              <a:cxn ang="T102">
                <a:pos x="T40" y="T41"/>
              </a:cxn>
              <a:cxn ang="T103">
                <a:pos x="T42" y="T43"/>
              </a:cxn>
              <a:cxn ang="T104">
                <a:pos x="T44" y="T45"/>
              </a:cxn>
              <a:cxn ang="T105">
                <a:pos x="T46" y="T47"/>
              </a:cxn>
              <a:cxn ang="T106">
                <a:pos x="T48" y="T49"/>
              </a:cxn>
              <a:cxn ang="T107">
                <a:pos x="T50" y="T51"/>
              </a:cxn>
              <a:cxn ang="T108">
                <a:pos x="T52" y="T53"/>
              </a:cxn>
              <a:cxn ang="T109">
                <a:pos x="T54" y="T55"/>
              </a:cxn>
              <a:cxn ang="T110">
                <a:pos x="T56" y="T57"/>
              </a:cxn>
              <a:cxn ang="T111">
                <a:pos x="T58" y="T59"/>
              </a:cxn>
              <a:cxn ang="T112">
                <a:pos x="T60" y="T61"/>
              </a:cxn>
              <a:cxn ang="T113">
                <a:pos x="T62" y="T63"/>
              </a:cxn>
              <a:cxn ang="T114">
                <a:pos x="T64" y="T65"/>
              </a:cxn>
              <a:cxn ang="T115">
                <a:pos x="T66" y="T67"/>
              </a:cxn>
              <a:cxn ang="T116">
                <a:pos x="T68" y="T69"/>
              </a:cxn>
              <a:cxn ang="T117">
                <a:pos x="T70" y="T71"/>
              </a:cxn>
              <a:cxn ang="T118">
                <a:pos x="T72" y="T73"/>
              </a:cxn>
              <a:cxn ang="T119">
                <a:pos x="T74" y="T75"/>
              </a:cxn>
              <a:cxn ang="T120">
                <a:pos x="T76" y="T77"/>
              </a:cxn>
              <a:cxn ang="T121">
                <a:pos x="T78" y="T79"/>
              </a:cxn>
              <a:cxn ang="T122">
                <a:pos x="T80" y="T81"/>
              </a:cxn>
            </a:cxnLst>
            <a:rect l="T123" t="T124" r="T125" b="T126"/>
            <a:pathLst>
              <a:path w="240" h="432">
                <a:moveTo>
                  <a:pt x="0" y="424"/>
                </a:moveTo>
                <a:lnTo>
                  <a:pt x="0" y="424"/>
                </a:lnTo>
                <a:lnTo>
                  <a:pt x="0" y="416"/>
                </a:lnTo>
                <a:lnTo>
                  <a:pt x="0" y="408"/>
                </a:lnTo>
                <a:lnTo>
                  <a:pt x="8" y="408"/>
                </a:lnTo>
                <a:lnTo>
                  <a:pt x="8" y="400"/>
                </a:lnTo>
                <a:lnTo>
                  <a:pt x="8" y="384"/>
                </a:lnTo>
                <a:lnTo>
                  <a:pt x="16" y="376"/>
                </a:lnTo>
                <a:lnTo>
                  <a:pt x="24" y="352"/>
                </a:lnTo>
                <a:lnTo>
                  <a:pt x="32" y="344"/>
                </a:lnTo>
                <a:lnTo>
                  <a:pt x="32" y="336"/>
                </a:lnTo>
                <a:lnTo>
                  <a:pt x="32" y="328"/>
                </a:lnTo>
                <a:lnTo>
                  <a:pt x="32" y="312"/>
                </a:lnTo>
                <a:lnTo>
                  <a:pt x="32" y="296"/>
                </a:lnTo>
                <a:lnTo>
                  <a:pt x="24" y="296"/>
                </a:lnTo>
                <a:lnTo>
                  <a:pt x="24" y="288"/>
                </a:lnTo>
                <a:lnTo>
                  <a:pt x="24" y="272"/>
                </a:lnTo>
                <a:lnTo>
                  <a:pt x="24" y="264"/>
                </a:lnTo>
                <a:lnTo>
                  <a:pt x="8" y="24"/>
                </a:lnTo>
                <a:lnTo>
                  <a:pt x="8" y="32"/>
                </a:lnTo>
                <a:lnTo>
                  <a:pt x="8" y="40"/>
                </a:lnTo>
                <a:lnTo>
                  <a:pt x="24" y="32"/>
                </a:lnTo>
                <a:lnTo>
                  <a:pt x="40" y="32"/>
                </a:lnTo>
                <a:lnTo>
                  <a:pt x="56" y="16"/>
                </a:lnTo>
                <a:lnTo>
                  <a:pt x="208" y="0"/>
                </a:lnTo>
                <a:lnTo>
                  <a:pt x="208" y="16"/>
                </a:lnTo>
                <a:lnTo>
                  <a:pt x="240" y="272"/>
                </a:lnTo>
                <a:lnTo>
                  <a:pt x="232" y="280"/>
                </a:lnTo>
                <a:lnTo>
                  <a:pt x="232" y="288"/>
                </a:lnTo>
                <a:lnTo>
                  <a:pt x="240" y="296"/>
                </a:lnTo>
                <a:lnTo>
                  <a:pt x="240" y="304"/>
                </a:lnTo>
                <a:lnTo>
                  <a:pt x="224" y="304"/>
                </a:lnTo>
                <a:lnTo>
                  <a:pt x="216" y="312"/>
                </a:lnTo>
                <a:lnTo>
                  <a:pt x="208" y="312"/>
                </a:lnTo>
                <a:lnTo>
                  <a:pt x="192" y="312"/>
                </a:lnTo>
                <a:lnTo>
                  <a:pt x="192" y="328"/>
                </a:lnTo>
                <a:lnTo>
                  <a:pt x="200" y="328"/>
                </a:lnTo>
                <a:lnTo>
                  <a:pt x="200" y="336"/>
                </a:lnTo>
                <a:lnTo>
                  <a:pt x="192" y="344"/>
                </a:lnTo>
                <a:lnTo>
                  <a:pt x="184" y="360"/>
                </a:lnTo>
                <a:lnTo>
                  <a:pt x="176" y="360"/>
                </a:lnTo>
                <a:lnTo>
                  <a:pt x="168" y="360"/>
                </a:lnTo>
                <a:lnTo>
                  <a:pt x="168" y="384"/>
                </a:lnTo>
                <a:lnTo>
                  <a:pt x="160" y="392"/>
                </a:lnTo>
                <a:lnTo>
                  <a:pt x="144" y="392"/>
                </a:lnTo>
                <a:lnTo>
                  <a:pt x="136" y="384"/>
                </a:lnTo>
                <a:lnTo>
                  <a:pt x="136" y="376"/>
                </a:lnTo>
                <a:lnTo>
                  <a:pt x="128" y="376"/>
                </a:lnTo>
                <a:lnTo>
                  <a:pt x="120" y="400"/>
                </a:lnTo>
                <a:lnTo>
                  <a:pt x="120" y="416"/>
                </a:lnTo>
                <a:lnTo>
                  <a:pt x="112" y="416"/>
                </a:lnTo>
                <a:lnTo>
                  <a:pt x="104" y="408"/>
                </a:lnTo>
                <a:lnTo>
                  <a:pt x="104" y="400"/>
                </a:lnTo>
                <a:lnTo>
                  <a:pt x="96" y="400"/>
                </a:lnTo>
                <a:lnTo>
                  <a:pt x="80" y="416"/>
                </a:lnTo>
                <a:lnTo>
                  <a:pt x="80" y="424"/>
                </a:lnTo>
                <a:lnTo>
                  <a:pt x="72" y="424"/>
                </a:lnTo>
                <a:lnTo>
                  <a:pt x="56" y="408"/>
                </a:lnTo>
                <a:lnTo>
                  <a:pt x="48" y="408"/>
                </a:lnTo>
                <a:lnTo>
                  <a:pt x="40" y="416"/>
                </a:lnTo>
                <a:lnTo>
                  <a:pt x="40" y="408"/>
                </a:lnTo>
                <a:lnTo>
                  <a:pt x="40" y="416"/>
                </a:lnTo>
                <a:lnTo>
                  <a:pt x="40" y="424"/>
                </a:lnTo>
                <a:lnTo>
                  <a:pt x="32" y="424"/>
                </a:lnTo>
                <a:lnTo>
                  <a:pt x="24" y="416"/>
                </a:lnTo>
                <a:lnTo>
                  <a:pt x="16" y="416"/>
                </a:lnTo>
                <a:lnTo>
                  <a:pt x="8" y="416"/>
                </a:lnTo>
                <a:lnTo>
                  <a:pt x="8" y="424"/>
                </a:lnTo>
                <a:lnTo>
                  <a:pt x="8" y="432"/>
                </a:lnTo>
                <a:lnTo>
                  <a:pt x="0" y="424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37921" name="Freeform 133"/>
          <p:cNvSpPr>
            <a:spLocks/>
          </p:cNvSpPr>
          <p:nvPr/>
        </p:nvSpPr>
        <p:spPr bwMode="auto">
          <a:xfrm>
            <a:off x="7124700" y="2833688"/>
            <a:ext cx="958850" cy="628650"/>
          </a:xfrm>
          <a:custGeom>
            <a:avLst/>
            <a:gdLst>
              <a:gd name="T0" fmla="*/ 2147483647 w 464"/>
              <a:gd name="T1" fmla="*/ 2147483647 h 304"/>
              <a:gd name="T2" fmla="*/ 2147483647 w 464"/>
              <a:gd name="T3" fmla="*/ 2147483647 h 304"/>
              <a:gd name="T4" fmla="*/ 2147483647 w 464"/>
              <a:gd name="T5" fmla="*/ 2147483647 h 304"/>
              <a:gd name="T6" fmla="*/ 2147483647 w 464"/>
              <a:gd name="T7" fmla="*/ 2147483647 h 304"/>
              <a:gd name="T8" fmla="*/ 2147483647 w 464"/>
              <a:gd name="T9" fmla="*/ 2147483647 h 304"/>
              <a:gd name="T10" fmla="*/ 2147483647 w 464"/>
              <a:gd name="T11" fmla="*/ 2147483647 h 304"/>
              <a:gd name="T12" fmla="*/ 2147483647 w 464"/>
              <a:gd name="T13" fmla="*/ 2147483647 h 304"/>
              <a:gd name="T14" fmla="*/ 2147483647 w 464"/>
              <a:gd name="T15" fmla="*/ 2147483647 h 304"/>
              <a:gd name="T16" fmla="*/ 2147483647 w 464"/>
              <a:gd name="T17" fmla="*/ 2147483647 h 304"/>
              <a:gd name="T18" fmla="*/ 2147483647 w 464"/>
              <a:gd name="T19" fmla="*/ 2147483647 h 304"/>
              <a:gd name="T20" fmla="*/ 2147483647 w 464"/>
              <a:gd name="T21" fmla="*/ 2147483647 h 304"/>
              <a:gd name="T22" fmla="*/ 2147483647 w 464"/>
              <a:gd name="T23" fmla="*/ 2147483647 h 304"/>
              <a:gd name="T24" fmla="*/ 2147483647 w 464"/>
              <a:gd name="T25" fmla="*/ 2147483647 h 304"/>
              <a:gd name="T26" fmla="*/ 2147483647 w 464"/>
              <a:gd name="T27" fmla="*/ 2147483647 h 304"/>
              <a:gd name="T28" fmla="*/ 2147483647 w 464"/>
              <a:gd name="T29" fmla="*/ 2147483647 h 304"/>
              <a:gd name="T30" fmla="*/ 2147483647 w 464"/>
              <a:gd name="T31" fmla="*/ 2147483647 h 304"/>
              <a:gd name="T32" fmla="*/ 2147483647 w 464"/>
              <a:gd name="T33" fmla="*/ 2147483647 h 304"/>
              <a:gd name="T34" fmla="*/ 2147483647 w 464"/>
              <a:gd name="T35" fmla="*/ 2147483647 h 304"/>
              <a:gd name="T36" fmla="*/ 2147483647 w 464"/>
              <a:gd name="T37" fmla="*/ 2147483647 h 304"/>
              <a:gd name="T38" fmla="*/ 2147483647 w 464"/>
              <a:gd name="T39" fmla="*/ 2147483647 h 304"/>
              <a:gd name="T40" fmla="*/ 2147483647 w 464"/>
              <a:gd name="T41" fmla="*/ 2147483647 h 304"/>
              <a:gd name="T42" fmla="*/ 2147483647 w 464"/>
              <a:gd name="T43" fmla="*/ 2147483647 h 304"/>
              <a:gd name="T44" fmla="*/ 2147483647 w 464"/>
              <a:gd name="T45" fmla="*/ 2147483647 h 304"/>
              <a:gd name="T46" fmla="*/ 2147483647 w 464"/>
              <a:gd name="T47" fmla="*/ 2147483647 h 304"/>
              <a:gd name="T48" fmla="*/ 2147483647 w 464"/>
              <a:gd name="T49" fmla="*/ 2147483647 h 304"/>
              <a:gd name="T50" fmla="*/ 2147483647 w 464"/>
              <a:gd name="T51" fmla="*/ 2147483647 h 304"/>
              <a:gd name="T52" fmla="*/ 2147483647 w 464"/>
              <a:gd name="T53" fmla="*/ 2147483647 h 304"/>
              <a:gd name="T54" fmla="*/ 2147483647 w 464"/>
              <a:gd name="T55" fmla="*/ 2147483647 h 304"/>
              <a:gd name="T56" fmla="*/ 2147483647 w 464"/>
              <a:gd name="T57" fmla="*/ 2147483647 h 304"/>
              <a:gd name="T58" fmla="*/ 2147483647 w 464"/>
              <a:gd name="T59" fmla="*/ 2147483647 h 304"/>
              <a:gd name="T60" fmla="*/ 2147483647 w 464"/>
              <a:gd name="T61" fmla="*/ 2147483647 h 304"/>
              <a:gd name="T62" fmla="*/ 2147483647 w 464"/>
              <a:gd name="T63" fmla="*/ 2147483647 h 304"/>
              <a:gd name="T64" fmla="*/ 2147483647 w 464"/>
              <a:gd name="T65" fmla="*/ 2147483647 h 304"/>
              <a:gd name="T66" fmla="*/ 2147483647 w 464"/>
              <a:gd name="T67" fmla="*/ 2147483647 h 304"/>
              <a:gd name="T68" fmla="*/ 2147483647 w 464"/>
              <a:gd name="T69" fmla="*/ 0 h 304"/>
              <a:gd name="T70" fmla="*/ 2147483647 w 464"/>
              <a:gd name="T71" fmla="*/ 0 h 304"/>
              <a:gd name="T72" fmla="*/ 2147483647 w 464"/>
              <a:gd name="T73" fmla="*/ 2147483647 h 304"/>
              <a:gd name="T74" fmla="*/ 2147483647 w 464"/>
              <a:gd name="T75" fmla="*/ 2147483647 h 304"/>
              <a:gd name="T76" fmla="*/ 2147483647 w 464"/>
              <a:gd name="T77" fmla="*/ 2147483647 h 304"/>
              <a:gd name="T78" fmla="*/ 2147483647 w 464"/>
              <a:gd name="T79" fmla="*/ 2147483647 h 304"/>
              <a:gd name="T80" fmla="*/ 2147483647 w 464"/>
              <a:gd name="T81" fmla="*/ 2147483647 h 304"/>
              <a:gd name="T82" fmla="*/ 2147483647 w 464"/>
              <a:gd name="T83" fmla="*/ 2147483647 h 304"/>
              <a:gd name="T84" fmla="*/ 2147483647 w 464"/>
              <a:gd name="T85" fmla="*/ 2147483647 h 304"/>
              <a:gd name="T86" fmla="*/ 2147483647 w 464"/>
              <a:gd name="T87" fmla="*/ 2147483647 h 304"/>
              <a:gd name="T88" fmla="*/ 2147483647 w 464"/>
              <a:gd name="T89" fmla="*/ 2147483647 h 304"/>
              <a:gd name="T90" fmla="*/ 0 w 464"/>
              <a:gd name="T91" fmla="*/ 2147483647 h 304"/>
              <a:gd name="T92" fmla="*/ 0 w 464"/>
              <a:gd name="T93" fmla="*/ 2147483647 h 304"/>
              <a:gd name="T94" fmla="*/ 2147483647 w 464"/>
              <a:gd name="T95" fmla="*/ 2147483647 h 304"/>
              <a:gd name="T96" fmla="*/ 2147483647 w 464"/>
              <a:gd name="T97" fmla="*/ 2147483647 h 304"/>
              <a:gd name="T98" fmla="*/ 2147483647 w 464"/>
              <a:gd name="T99" fmla="*/ 2147483647 h 304"/>
              <a:gd name="T100" fmla="*/ 2147483647 w 464"/>
              <a:gd name="T101" fmla="*/ 2147483647 h 304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w 464"/>
              <a:gd name="T154" fmla="*/ 0 h 304"/>
              <a:gd name="T155" fmla="*/ 464 w 464"/>
              <a:gd name="T156" fmla="*/ 304 h 304"/>
            </a:gdLst>
            <a:ahLst/>
            <a:cxnLst>
              <a:cxn ang="T102">
                <a:pos x="T0" y="T1"/>
              </a:cxn>
              <a:cxn ang="T103">
                <a:pos x="T2" y="T3"/>
              </a:cxn>
              <a:cxn ang="T104">
                <a:pos x="T4" y="T5"/>
              </a:cxn>
              <a:cxn ang="T105">
                <a:pos x="T6" y="T7"/>
              </a:cxn>
              <a:cxn ang="T106">
                <a:pos x="T8" y="T9"/>
              </a:cxn>
              <a:cxn ang="T107">
                <a:pos x="T10" y="T11"/>
              </a:cxn>
              <a:cxn ang="T108">
                <a:pos x="T12" y="T13"/>
              </a:cxn>
              <a:cxn ang="T109">
                <a:pos x="T14" y="T15"/>
              </a:cxn>
              <a:cxn ang="T110">
                <a:pos x="T16" y="T17"/>
              </a:cxn>
              <a:cxn ang="T111">
                <a:pos x="T18" y="T19"/>
              </a:cxn>
              <a:cxn ang="T112">
                <a:pos x="T20" y="T21"/>
              </a:cxn>
              <a:cxn ang="T113">
                <a:pos x="T22" y="T23"/>
              </a:cxn>
              <a:cxn ang="T114">
                <a:pos x="T24" y="T25"/>
              </a:cxn>
              <a:cxn ang="T115">
                <a:pos x="T26" y="T27"/>
              </a:cxn>
              <a:cxn ang="T116">
                <a:pos x="T28" y="T29"/>
              </a:cxn>
              <a:cxn ang="T117">
                <a:pos x="T30" y="T31"/>
              </a:cxn>
              <a:cxn ang="T118">
                <a:pos x="T32" y="T33"/>
              </a:cxn>
              <a:cxn ang="T119">
                <a:pos x="T34" y="T35"/>
              </a:cxn>
              <a:cxn ang="T120">
                <a:pos x="T36" y="T37"/>
              </a:cxn>
              <a:cxn ang="T121">
                <a:pos x="T38" y="T39"/>
              </a:cxn>
              <a:cxn ang="T122">
                <a:pos x="T40" y="T41"/>
              </a:cxn>
              <a:cxn ang="T123">
                <a:pos x="T42" y="T43"/>
              </a:cxn>
              <a:cxn ang="T124">
                <a:pos x="T44" y="T45"/>
              </a:cxn>
              <a:cxn ang="T125">
                <a:pos x="T46" y="T47"/>
              </a:cxn>
              <a:cxn ang="T126">
                <a:pos x="T48" y="T49"/>
              </a:cxn>
              <a:cxn ang="T127">
                <a:pos x="T50" y="T51"/>
              </a:cxn>
              <a:cxn ang="T128">
                <a:pos x="T52" y="T53"/>
              </a:cxn>
              <a:cxn ang="T129">
                <a:pos x="T54" y="T55"/>
              </a:cxn>
              <a:cxn ang="T130">
                <a:pos x="T56" y="T57"/>
              </a:cxn>
              <a:cxn ang="T131">
                <a:pos x="T58" y="T59"/>
              </a:cxn>
              <a:cxn ang="T132">
                <a:pos x="T60" y="T61"/>
              </a:cxn>
              <a:cxn ang="T133">
                <a:pos x="T62" y="T63"/>
              </a:cxn>
              <a:cxn ang="T134">
                <a:pos x="T64" y="T65"/>
              </a:cxn>
              <a:cxn ang="T135">
                <a:pos x="T66" y="T67"/>
              </a:cxn>
              <a:cxn ang="T136">
                <a:pos x="T68" y="T69"/>
              </a:cxn>
              <a:cxn ang="T137">
                <a:pos x="T70" y="T71"/>
              </a:cxn>
              <a:cxn ang="T138">
                <a:pos x="T72" y="T73"/>
              </a:cxn>
              <a:cxn ang="T139">
                <a:pos x="T74" y="T75"/>
              </a:cxn>
              <a:cxn ang="T140">
                <a:pos x="T76" y="T77"/>
              </a:cxn>
              <a:cxn ang="T141">
                <a:pos x="T78" y="T79"/>
              </a:cxn>
              <a:cxn ang="T142">
                <a:pos x="T80" y="T81"/>
              </a:cxn>
              <a:cxn ang="T143">
                <a:pos x="T82" y="T83"/>
              </a:cxn>
              <a:cxn ang="T144">
                <a:pos x="T84" y="T85"/>
              </a:cxn>
              <a:cxn ang="T145">
                <a:pos x="T86" y="T87"/>
              </a:cxn>
              <a:cxn ang="T146">
                <a:pos x="T88" y="T89"/>
              </a:cxn>
              <a:cxn ang="T147">
                <a:pos x="T90" y="T91"/>
              </a:cxn>
              <a:cxn ang="T148">
                <a:pos x="T92" y="T93"/>
              </a:cxn>
              <a:cxn ang="T149">
                <a:pos x="T94" y="T95"/>
              </a:cxn>
              <a:cxn ang="T150">
                <a:pos x="T96" y="T97"/>
              </a:cxn>
              <a:cxn ang="T151">
                <a:pos x="T98" y="T99"/>
              </a:cxn>
              <a:cxn ang="T152">
                <a:pos x="T100" y="T101"/>
              </a:cxn>
            </a:cxnLst>
            <a:rect l="T153" t="T154" r="T155" b="T156"/>
            <a:pathLst>
              <a:path w="464" h="304">
                <a:moveTo>
                  <a:pt x="120" y="288"/>
                </a:moveTo>
                <a:lnTo>
                  <a:pt x="400" y="240"/>
                </a:lnTo>
                <a:lnTo>
                  <a:pt x="400" y="216"/>
                </a:lnTo>
                <a:lnTo>
                  <a:pt x="416" y="216"/>
                </a:lnTo>
                <a:lnTo>
                  <a:pt x="424" y="224"/>
                </a:lnTo>
                <a:lnTo>
                  <a:pt x="440" y="208"/>
                </a:lnTo>
                <a:lnTo>
                  <a:pt x="440" y="200"/>
                </a:lnTo>
                <a:lnTo>
                  <a:pt x="456" y="184"/>
                </a:lnTo>
                <a:lnTo>
                  <a:pt x="464" y="176"/>
                </a:lnTo>
                <a:lnTo>
                  <a:pt x="464" y="168"/>
                </a:lnTo>
                <a:lnTo>
                  <a:pt x="432" y="144"/>
                </a:lnTo>
                <a:lnTo>
                  <a:pt x="416" y="136"/>
                </a:lnTo>
                <a:lnTo>
                  <a:pt x="416" y="120"/>
                </a:lnTo>
                <a:lnTo>
                  <a:pt x="424" y="120"/>
                </a:lnTo>
                <a:lnTo>
                  <a:pt x="424" y="112"/>
                </a:lnTo>
                <a:lnTo>
                  <a:pt x="416" y="96"/>
                </a:lnTo>
                <a:lnTo>
                  <a:pt x="432" y="80"/>
                </a:lnTo>
                <a:lnTo>
                  <a:pt x="432" y="64"/>
                </a:lnTo>
                <a:lnTo>
                  <a:pt x="440" y="56"/>
                </a:lnTo>
                <a:lnTo>
                  <a:pt x="424" y="48"/>
                </a:lnTo>
                <a:lnTo>
                  <a:pt x="416" y="48"/>
                </a:lnTo>
                <a:lnTo>
                  <a:pt x="408" y="40"/>
                </a:lnTo>
                <a:lnTo>
                  <a:pt x="408" y="24"/>
                </a:lnTo>
                <a:lnTo>
                  <a:pt x="400" y="16"/>
                </a:lnTo>
                <a:lnTo>
                  <a:pt x="392" y="16"/>
                </a:lnTo>
                <a:lnTo>
                  <a:pt x="384" y="0"/>
                </a:lnTo>
                <a:lnTo>
                  <a:pt x="376" y="0"/>
                </a:lnTo>
                <a:lnTo>
                  <a:pt x="328" y="8"/>
                </a:lnTo>
                <a:lnTo>
                  <a:pt x="216" y="32"/>
                </a:lnTo>
                <a:lnTo>
                  <a:pt x="96" y="56"/>
                </a:lnTo>
                <a:lnTo>
                  <a:pt x="56" y="64"/>
                </a:lnTo>
                <a:lnTo>
                  <a:pt x="48" y="40"/>
                </a:lnTo>
                <a:lnTo>
                  <a:pt x="40" y="48"/>
                </a:lnTo>
                <a:lnTo>
                  <a:pt x="16" y="72"/>
                </a:lnTo>
                <a:lnTo>
                  <a:pt x="0" y="80"/>
                </a:lnTo>
                <a:lnTo>
                  <a:pt x="24" y="216"/>
                </a:lnTo>
                <a:lnTo>
                  <a:pt x="40" y="304"/>
                </a:lnTo>
                <a:lnTo>
                  <a:pt x="120" y="288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pPr eaLnBrk="1" hangingPunct="1">
              <a:defRPr/>
            </a:pPr>
            <a:endParaRPr lang="en-US" dirty="0">
              <a:solidFill>
                <a:schemeClr val="bg2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5394" name="Freeform 134"/>
          <p:cNvSpPr>
            <a:spLocks/>
          </p:cNvSpPr>
          <p:nvPr/>
        </p:nvSpPr>
        <p:spPr bwMode="auto">
          <a:xfrm>
            <a:off x="8067675" y="2089150"/>
            <a:ext cx="265113" cy="530225"/>
          </a:xfrm>
          <a:custGeom>
            <a:avLst/>
            <a:gdLst>
              <a:gd name="T0" fmla="*/ 2147483647 w 128"/>
              <a:gd name="T1" fmla="*/ 2147483647 h 256"/>
              <a:gd name="T2" fmla="*/ 2147483647 w 128"/>
              <a:gd name="T3" fmla="*/ 2147483647 h 256"/>
              <a:gd name="T4" fmla="*/ 2147483647 w 128"/>
              <a:gd name="T5" fmla="*/ 2147483647 h 256"/>
              <a:gd name="T6" fmla="*/ 2147483647 w 128"/>
              <a:gd name="T7" fmla="*/ 2147483647 h 256"/>
              <a:gd name="T8" fmla="*/ 2147483647 w 128"/>
              <a:gd name="T9" fmla="*/ 2147483647 h 256"/>
              <a:gd name="T10" fmla="*/ 2147483647 w 128"/>
              <a:gd name="T11" fmla="*/ 2147483647 h 256"/>
              <a:gd name="T12" fmla="*/ 2147483647 w 128"/>
              <a:gd name="T13" fmla="*/ 2147483647 h 256"/>
              <a:gd name="T14" fmla="*/ 2147483647 w 128"/>
              <a:gd name="T15" fmla="*/ 2147483647 h 256"/>
              <a:gd name="T16" fmla="*/ 2147483647 w 128"/>
              <a:gd name="T17" fmla="*/ 2147483647 h 256"/>
              <a:gd name="T18" fmla="*/ 2147483647 w 128"/>
              <a:gd name="T19" fmla="*/ 2147483647 h 256"/>
              <a:gd name="T20" fmla="*/ 2147483647 w 128"/>
              <a:gd name="T21" fmla="*/ 2147483647 h 256"/>
              <a:gd name="T22" fmla="*/ 2147483647 w 128"/>
              <a:gd name="T23" fmla="*/ 2147483647 h 256"/>
              <a:gd name="T24" fmla="*/ 0 w 128"/>
              <a:gd name="T25" fmla="*/ 2147483647 h 256"/>
              <a:gd name="T26" fmla="*/ 0 w 128"/>
              <a:gd name="T27" fmla="*/ 2147483647 h 256"/>
              <a:gd name="T28" fmla="*/ 2147483647 w 128"/>
              <a:gd name="T29" fmla="*/ 0 h 256"/>
              <a:gd name="T30" fmla="*/ 2147483647 w 128"/>
              <a:gd name="T31" fmla="*/ 0 h 256"/>
              <a:gd name="T32" fmla="*/ 2147483647 w 128"/>
              <a:gd name="T33" fmla="*/ 2147483647 h 256"/>
              <a:gd name="T34" fmla="*/ 2147483647 w 128"/>
              <a:gd name="T35" fmla="*/ 2147483647 h 256"/>
              <a:gd name="T36" fmla="*/ 2147483647 w 128"/>
              <a:gd name="T37" fmla="*/ 2147483647 h 256"/>
              <a:gd name="T38" fmla="*/ 2147483647 w 128"/>
              <a:gd name="T39" fmla="*/ 2147483647 h 256"/>
              <a:gd name="T40" fmla="*/ 2147483647 w 128"/>
              <a:gd name="T41" fmla="*/ 2147483647 h 256"/>
              <a:gd name="T42" fmla="*/ 2147483647 w 128"/>
              <a:gd name="T43" fmla="*/ 2147483647 h 256"/>
              <a:gd name="T44" fmla="*/ 2147483647 w 128"/>
              <a:gd name="T45" fmla="*/ 2147483647 h 256"/>
              <a:gd name="T46" fmla="*/ 2147483647 w 128"/>
              <a:gd name="T47" fmla="*/ 2147483647 h 256"/>
              <a:gd name="T48" fmla="*/ 2147483647 w 128"/>
              <a:gd name="T49" fmla="*/ 2147483647 h 256"/>
              <a:gd name="T50" fmla="*/ 2147483647 w 128"/>
              <a:gd name="T51" fmla="*/ 2147483647 h 256"/>
              <a:gd name="T52" fmla="*/ 2147483647 w 128"/>
              <a:gd name="T53" fmla="*/ 2147483647 h 256"/>
              <a:gd name="T54" fmla="*/ 2147483647 w 128"/>
              <a:gd name="T55" fmla="*/ 2147483647 h 256"/>
              <a:gd name="T56" fmla="*/ 2147483647 w 128"/>
              <a:gd name="T57" fmla="*/ 2147483647 h 256"/>
              <a:gd name="T58" fmla="*/ 2147483647 w 128"/>
              <a:gd name="T59" fmla="*/ 2147483647 h 256"/>
              <a:gd name="T60" fmla="*/ 2147483647 w 128"/>
              <a:gd name="T61" fmla="*/ 2147483647 h 256"/>
              <a:gd name="T62" fmla="*/ 2147483647 w 128"/>
              <a:gd name="T63" fmla="*/ 2147483647 h 256"/>
              <a:gd name="T64" fmla="*/ 2147483647 w 128"/>
              <a:gd name="T65" fmla="*/ 2147483647 h 256"/>
              <a:gd name="T66" fmla="*/ 2147483647 w 128"/>
              <a:gd name="T67" fmla="*/ 2147483647 h 256"/>
              <a:gd name="T68" fmla="*/ 2147483647 w 128"/>
              <a:gd name="T69" fmla="*/ 2147483647 h 256"/>
              <a:gd name="T70" fmla="*/ 2147483647 w 128"/>
              <a:gd name="T71" fmla="*/ 2147483647 h 256"/>
              <a:gd name="T72" fmla="*/ 2147483647 w 128"/>
              <a:gd name="T73" fmla="*/ 2147483647 h 256"/>
              <a:gd name="T74" fmla="*/ 2147483647 w 128"/>
              <a:gd name="T75" fmla="*/ 2147483647 h 256"/>
              <a:gd name="T76" fmla="*/ 2147483647 w 128"/>
              <a:gd name="T77" fmla="*/ 2147483647 h 256"/>
              <a:gd name="T78" fmla="*/ 2147483647 w 128"/>
              <a:gd name="T79" fmla="*/ 2147483647 h 256"/>
              <a:gd name="T80" fmla="*/ 2147483647 w 128"/>
              <a:gd name="T81" fmla="*/ 2147483647 h 256"/>
              <a:gd name="T82" fmla="*/ 2147483647 w 128"/>
              <a:gd name="T83" fmla="*/ 2147483647 h 256"/>
              <a:gd name="T84" fmla="*/ 2147483647 w 128"/>
              <a:gd name="T85" fmla="*/ 2147483647 h 256"/>
              <a:gd name="T86" fmla="*/ 2147483647 w 128"/>
              <a:gd name="T87" fmla="*/ 2147483647 h 256"/>
              <a:gd name="T88" fmla="*/ 2147483647 w 128"/>
              <a:gd name="T89" fmla="*/ 2147483647 h 256"/>
              <a:gd name="T90" fmla="*/ 2147483647 w 128"/>
              <a:gd name="T91" fmla="*/ 2147483647 h 256"/>
              <a:gd name="T92" fmla="*/ 2147483647 w 128"/>
              <a:gd name="T93" fmla="*/ 2147483647 h 256"/>
              <a:gd name="T94" fmla="*/ 2147483647 w 128"/>
              <a:gd name="T95" fmla="*/ 2147483647 h 256"/>
              <a:gd name="T96" fmla="*/ 2147483647 w 128"/>
              <a:gd name="T97" fmla="*/ 2147483647 h 25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w 128"/>
              <a:gd name="T148" fmla="*/ 0 h 256"/>
              <a:gd name="T149" fmla="*/ 128 w 128"/>
              <a:gd name="T150" fmla="*/ 256 h 256"/>
            </a:gdLst>
            <a:ahLst/>
            <a:cxnLst>
              <a:cxn ang="T98">
                <a:pos x="T0" y="T1"/>
              </a:cxn>
              <a:cxn ang="T99">
                <a:pos x="T2" y="T3"/>
              </a:cxn>
              <a:cxn ang="T100">
                <a:pos x="T4" y="T5"/>
              </a:cxn>
              <a:cxn ang="T101">
                <a:pos x="T6" y="T7"/>
              </a:cxn>
              <a:cxn ang="T102">
                <a:pos x="T8" y="T9"/>
              </a:cxn>
              <a:cxn ang="T103">
                <a:pos x="T10" y="T11"/>
              </a:cxn>
              <a:cxn ang="T104">
                <a:pos x="T12" y="T13"/>
              </a:cxn>
              <a:cxn ang="T105">
                <a:pos x="T14" y="T15"/>
              </a:cxn>
              <a:cxn ang="T106">
                <a:pos x="T16" y="T17"/>
              </a:cxn>
              <a:cxn ang="T107">
                <a:pos x="T18" y="T19"/>
              </a:cxn>
              <a:cxn ang="T108">
                <a:pos x="T20" y="T21"/>
              </a:cxn>
              <a:cxn ang="T109">
                <a:pos x="T22" y="T23"/>
              </a:cxn>
              <a:cxn ang="T110">
                <a:pos x="T24" y="T25"/>
              </a:cxn>
              <a:cxn ang="T111">
                <a:pos x="T26" y="T27"/>
              </a:cxn>
              <a:cxn ang="T112">
                <a:pos x="T28" y="T29"/>
              </a:cxn>
              <a:cxn ang="T113">
                <a:pos x="T30" y="T31"/>
              </a:cxn>
              <a:cxn ang="T114">
                <a:pos x="T32" y="T33"/>
              </a:cxn>
              <a:cxn ang="T115">
                <a:pos x="T34" y="T35"/>
              </a:cxn>
              <a:cxn ang="T116">
                <a:pos x="T36" y="T37"/>
              </a:cxn>
              <a:cxn ang="T117">
                <a:pos x="T38" y="T39"/>
              </a:cxn>
              <a:cxn ang="T118">
                <a:pos x="T40" y="T41"/>
              </a:cxn>
              <a:cxn ang="T119">
                <a:pos x="T42" y="T43"/>
              </a:cxn>
              <a:cxn ang="T120">
                <a:pos x="T44" y="T45"/>
              </a:cxn>
              <a:cxn ang="T121">
                <a:pos x="T46" y="T47"/>
              </a:cxn>
              <a:cxn ang="T122">
                <a:pos x="T48" y="T49"/>
              </a:cxn>
              <a:cxn ang="T123">
                <a:pos x="T50" y="T51"/>
              </a:cxn>
              <a:cxn ang="T124">
                <a:pos x="T52" y="T53"/>
              </a:cxn>
              <a:cxn ang="T125">
                <a:pos x="T54" y="T55"/>
              </a:cxn>
              <a:cxn ang="T126">
                <a:pos x="T56" y="T57"/>
              </a:cxn>
              <a:cxn ang="T127">
                <a:pos x="T58" y="T59"/>
              </a:cxn>
              <a:cxn ang="T128">
                <a:pos x="T60" y="T61"/>
              </a:cxn>
              <a:cxn ang="T129">
                <a:pos x="T62" y="T63"/>
              </a:cxn>
              <a:cxn ang="T130">
                <a:pos x="T64" y="T65"/>
              </a:cxn>
              <a:cxn ang="T131">
                <a:pos x="T66" y="T67"/>
              </a:cxn>
              <a:cxn ang="T132">
                <a:pos x="T68" y="T69"/>
              </a:cxn>
              <a:cxn ang="T133">
                <a:pos x="T70" y="T71"/>
              </a:cxn>
              <a:cxn ang="T134">
                <a:pos x="T72" y="T73"/>
              </a:cxn>
              <a:cxn ang="T135">
                <a:pos x="T74" y="T75"/>
              </a:cxn>
              <a:cxn ang="T136">
                <a:pos x="T76" y="T77"/>
              </a:cxn>
              <a:cxn ang="T137">
                <a:pos x="T78" y="T79"/>
              </a:cxn>
              <a:cxn ang="T138">
                <a:pos x="T80" y="T81"/>
              </a:cxn>
              <a:cxn ang="T139">
                <a:pos x="T82" y="T83"/>
              </a:cxn>
              <a:cxn ang="T140">
                <a:pos x="T84" y="T85"/>
              </a:cxn>
              <a:cxn ang="T141">
                <a:pos x="T86" y="T87"/>
              </a:cxn>
              <a:cxn ang="T142">
                <a:pos x="T88" y="T89"/>
              </a:cxn>
              <a:cxn ang="T143">
                <a:pos x="T90" y="T91"/>
              </a:cxn>
              <a:cxn ang="T144">
                <a:pos x="T92" y="T93"/>
              </a:cxn>
              <a:cxn ang="T145">
                <a:pos x="T94" y="T95"/>
              </a:cxn>
              <a:cxn ang="T146">
                <a:pos x="T96" y="T97"/>
              </a:cxn>
            </a:cxnLst>
            <a:rect l="T147" t="T148" r="T149" b="T150"/>
            <a:pathLst>
              <a:path w="128" h="256">
                <a:moveTo>
                  <a:pt x="48" y="232"/>
                </a:moveTo>
                <a:lnTo>
                  <a:pt x="40" y="184"/>
                </a:lnTo>
                <a:lnTo>
                  <a:pt x="40" y="168"/>
                </a:lnTo>
                <a:lnTo>
                  <a:pt x="32" y="168"/>
                </a:lnTo>
                <a:lnTo>
                  <a:pt x="32" y="176"/>
                </a:lnTo>
                <a:lnTo>
                  <a:pt x="24" y="168"/>
                </a:lnTo>
                <a:lnTo>
                  <a:pt x="16" y="128"/>
                </a:lnTo>
                <a:lnTo>
                  <a:pt x="16" y="104"/>
                </a:lnTo>
                <a:lnTo>
                  <a:pt x="8" y="88"/>
                </a:lnTo>
                <a:lnTo>
                  <a:pt x="0" y="32"/>
                </a:lnTo>
                <a:lnTo>
                  <a:pt x="128" y="0"/>
                </a:lnTo>
                <a:lnTo>
                  <a:pt x="128" y="8"/>
                </a:lnTo>
                <a:lnTo>
                  <a:pt x="128" y="16"/>
                </a:lnTo>
                <a:lnTo>
                  <a:pt x="120" y="24"/>
                </a:lnTo>
                <a:lnTo>
                  <a:pt x="128" y="32"/>
                </a:lnTo>
                <a:lnTo>
                  <a:pt x="128" y="56"/>
                </a:lnTo>
                <a:lnTo>
                  <a:pt x="128" y="64"/>
                </a:lnTo>
                <a:lnTo>
                  <a:pt x="112" y="72"/>
                </a:lnTo>
                <a:lnTo>
                  <a:pt x="104" y="80"/>
                </a:lnTo>
                <a:lnTo>
                  <a:pt x="112" y="88"/>
                </a:lnTo>
                <a:lnTo>
                  <a:pt x="112" y="104"/>
                </a:lnTo>
                <a:lnTo>
                  <a:pt x="112" y="128"/>
                </a:lnTo>
                <a:lnTo>
                  <a:pt x="104" y="136"/>
                </a:lnTo>
                <a:lnTo>
                  <a:pt x="104" y="144"/>
                </a:lnTo>
                <a:lnTo>
                  <a:pt x="104" y="152"/>
                </a:lnTo>
                <a:lnTo>
                  <a:pt x="96" y="160"/>
                </a:lnTo>
                <a:lnTo>
                  <a:pt x="96" y="176"/>
                </a:lnTo>
                <a:lnTo>
                  <a:pt x="104" y="184"/>
                </a:lnTo>
                <a:lnTo>
                  <a:pt x="104" y="192"/>
                </a:lnTo>
                <a:lnTo>
                  <a:pt x="112" y="208"/>
                </a:lnTo>
                <a:lnTo>
                  <a:pt x="112" y="216"/>
                </a:lnTo>
                <a:lnTo>
                  <a:pt x="104" y="224"/>
                </a:lnTo>
                <a:lnTo>
                  <a:pt x="104" y="240"/>
                </a:lnTo>
                <a:lnTo>
                  <a:pt x="112" y="240"/>
                </a:lnTo>
                <a:lnTo>
                  <a:pt x="56" y="256"/>
                </a:lnTo>
                <a:lnTo>
                  <a:pt x="48" y="232"/>
                </a:lnTo>
                <a:close/>
              </a:path>
            </a:pathLst>
          </a:custGeom>
          <a:solidFill>
            <a:srgbClr val="0099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396" name="Freeform 136"/>
          <p:cNvSpPr>
            <a:spLocks/>
          </p:cNvSpPr>
          <p:nvPr/>
        </p:nvSpPr>
        <p:spPr bwMode="auto">
          <a:xfrm>
            <a:off x="5932488" y="2238375"/>
            <a:ext cx="447675" cy="976313"/>
          </a:xfrm>
          <a:custGeom>
            <a:avLst/>
            <a:gdLst>
              <a:gd name="T0" fmla="*/ 2147483647 w 216"/>
              <a:gd name="T1" fmla="*/ 2147483647 h 472"/>
              <a:gd name="T2" fmla="*/ 2147483647 w 216"/>
              <a:gd name="T3" fmla="*/ 2147483647 h 472"/>
              <a:gd name="T4" fmla="*/ 2147483647 w 216"/>
              <a:gd name="T5" fmla="*/ 2147483647 h 472"/>
              <a:gd name="T6" fmla="*/ 2147483647 w 216"/>
              <a:gd name="T7" fmla="*/ 2147483647 h 472"/>
              <a:gd name="T8" fmla="*/ 2147483647 w 216"/>
              <a:gd name="T9" fmla="*/ 2147483647 h 472"/>
              <a:gd name="T10" fmla="*/ 2147483647 w 216"/>
              <a:gd name="T11" fmla="*/ 2147483647 h 472"/>
              <a:gd name="T12" fmla="*/ 2147483647 w 216"/>
              <a:gd name="T13" fmla="*/ 2147483647 h 472"/>
              <a:gd name="T14" fmla="*/ 2147483647 w 216"/>
              <a:gd name="T15" fmla="*/ 2147483647 h 472"/>
              <a:gd name="T16" fmla="*/ 2147483647 w 216"/>
              <a:gd name="T17" fmla="*/ 2147483647 h 472"/>
              <a:gd name="T18" fmla="*/ 2147483647 w 216"/>
              <a:gd name="T19" fmla="*/ 2147483647 h 472"/>
              <a:gd name="T20" fmla="*/ 2147483647 w 216"/>
              <a:gd name="T21" fmla="*/ 2147483647 h 472"/>
              <a:gd name="T22" fmla="*/ 2147483647 w 216"/>
              <a:gd name="T23" fmla="*/ 2147483647 h 472"/>
              <a:gd name="T24" fmla="*/ 2147483647 w 216"/>
              <a:gd name="T25" fmla="*/ 2147483647 h 472"/>
              <a:gd name="T26" fmla="*/ 2147483647 w 216"/>
              <a:gd name="T27" fmla="*/ 2147483647 h 472"/>
              <a:gd name="T28" fmla="*/ 2147483647 w 216"/>
              <a:gd name="T29" fmla="*/ 2147483647 h 472"/>
              <a:gd name="T30" fmla="*/ 2147483647 w 216"/>
              <a:gd name="T31" fmla="*/ 2147483647 h 472"/>
              <a:gd name="T32" fmla="*/ 2147483647 w 216"/>
              <a:gd name="T33" fmla="*/ 2147483647 h 472"/>
              <a:gd name="T34" fmla="*/ 2147483647 w 216"/>
              <a:gd name="T35" fmla="*/ 2147483647 h 472"/>
              <a:gd name="T36" fmla="*/ 2147483647 w 216"/>
              <a:gd name="T37" fmla="*/ 2147483647 h 472"/>
              <a:gd name="T38" fmla="*/ 2147483647 w 216"/>
              <a:gd name="T39" fmla="*/ 2147483647 h 472"/>
              <a:gd name="T40" fmla="*/ 2147483647 w 216"/>
              <a:gd name="T41" fmla="*/ 2147483647 h 472"/>
              <a:gd name="T42" fmla="*/ 2147483647 w 216"/>
              <a:gd name="T43" fmla="*/ 2147483647 h 472"/>
              <a:gd name="T44" fmla="*/ 2147483647 w 216"/>
              <a:gd name="T45" fmla="*/ 2147483647 h 472"/>
              <a:gd name="T46" fmla="*/ 2147483647 w 216"/>
              <a:gd name="T47" fmla="*/ 2147483647 h 472"/>
              <a:gd name="T48" fmla="*/ 2147483647 w 216"/>
              <a:gd name="T49" fmla="*/ 2147483647 h 472"/>
              <a:gd name="T50" fmla="*/ 2147483647 w 216"/>
              <a:gd name="T51" fmla="*/ 2147483647 h 472"/>
              <a:gd name="T52" fmla="*/ 2147483647 w 216"/>
              <a:gd name="T53" fmla="*/ 2147483647 h 472"/>
              <a:gd name="T54" fmla="*/ 2147483647 w 216"/>
              <a:gd name="T55" fmla="*/ 2147483647 h 472"/>
              <a:gd name="T56" fmla="*/ 2147483647 w 216"/>
              <a:gd name="T57" fmla="*/ 2147483647 h 472"/>
              <a:gd name="T58" fmla="*/ 2147483647 w 216"/>
              <a:gd name="T59" fmla="*/ 2147483647 h 472"/>
              <a:gd name="T60" fmla="*/ 2147483647 w 216"/>
              <a:gd name="T61" fmla="*/ 2147483647 h 472"/>
              <a:gd name="T62" fmla="*/ 2147483647 w 216"/>
              <a:gd name="T63" fmla="*/ 2147483647 h 472"/>
              <a:gd name="T64" fmla="*/ 2147483647 w 216"/>
              <a:gd name="T65" fmla="*/ 2147483647 h 472"/>
              <a:gd name="T66" fmla="*/ 2147483647 w 216"/>
              <a:gd name="T67" fmla="*/ 2147483647 h 472"/>
              <a:gd name="T68" fmla="*/ 2147483647 w 216"/>
              <a:gd name="T69" fmla="*/ 2147483647 h 472"/>
              <a:gd name="T70" fmla="*/ 2147483647 w 216"/>
              <a:gd name="T71" fmla="*/ 2147483647 h 472"/>
              <a:gd name="T72" fmla="*/ 2147483647 w 216"/>
              <a:gd name="T73" fmla="*/ 2147483647 h 472"/>
              <a:gd name="T74" fmla="*/ 2147483647 w 216"/>
              <a:gd name="T75" fmla="*/ 2147483647 h 472"/>
              <a:gd name="T76" fmla="*/ 2147483647 w 216"/>
              <a:gd name="T77" fmla="*/ 2147483647 h 472"/>
              <a:gd name="T78" fmla="*/ 0 w 216"/>
              <a:gd name="T79" fmla="*/ 2147483647 h 472"/>
              <a:gd name="T80" fmla="*/ 2147483647 w 216"/>
              <a:gd name="T81" fmla="*/ 2147483647 h 472"/>
              <a:gd name="T82" fmla="*/ 2147483647 w 216"/>
              <a:gd name="T83" fmla="*/ 2147483647 h 472"/>
              <a:gd name="T84" fmla="*/ 2147483647 w 216"/>
              <a:gd name="T85" fmla="*/ 2147483647 h 472"/>
              <a:gd name="T86" fmla="*/ 2147483647 w 216"/>
              <a:gd name="T87" fmla="*/ 2147483647 h 472"/>
              <a:gd name="T88" fmla="*/ 2147483647 w 216"/>
              <a:gd name="T89" fmla="*/ 2147483647 h 472"/>
              <a:gd name="T90" fmla="*/ 2147483647 w 216"/>
              <a:gd name="T91" fmla="*/ 2147483647 h 472"/>
              <a:gd name="T92" fmla="*/ 2147483647 w 216"/>
              <a:gd name="T93" fmla="*/ 2147483647 h 472"/>
              <a:gd name="T94" fmla="*/ 2147483647 w 216"/>
              <a:gd name="T95" fmla="*/ 2147483647 h 472"/>
              <a:gd name="T96" fmla="*/ 2147483647 w 216"/>
              <a:gd name="T97" fmla="*/ 2147483647 h 472"/>
              <a:gd name="T98" fmla="*/ 2147483647 w 216"/>
              <a:gd name="T99" fmla="*/ 2147483647 h 472"/>
              <a:gd name="T100" fmla="*/ 2147483647 w 216"/>
              <a:gd name="T101" fmla="*/ 2147483647 h 472"/>
              <a:gd name="T102" fmla="*/ 2147483647 w 216"/>
              <a:gd name="T103" fmla="*/ 2147483647 h 472"/>
              <a:gd name="T104" fmla="*/ 2147483647 w 216"/>
              <a:gd name="T105" fmla="*/ 2147483647 h 472"/>
              <a:gd name="T106" fmla="*/ 2147483647 w 216"/>
              <a:gd name="T107" fmla="*/ 2147483647 h 472"/>
              <a:gd name="T108" fmla="*/ 2147483647 w 216"/>
              <a:gd name="T109" fmla="*/ 2147483647 h 472"/>
              <a:gd name="T110" fmla="*/ 2147483647 w 216"/>
              <a:gd name="T111" fmla="*/ 2147483647 h 472"/>
              <a:gd name="T112" fmla="*/ 2147483647 w 216"/>
              <a:gd name="T113" fmla="*/ 2147483647 h 472"/>
              <a:gd name="T114" fmla="*/ 2147483647 w 216"/>
              <a:gd name="T115" fmla="*/ 0 h 472"/>
              <a:gd name="T116" fmla="*/ 2147483647 w 216"/>
              <a:gd name="T117" fmla="*/ 2147483647 h 472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w 216"/>
              <a:gd name="T178" fmla="*/ 0 h 472"/>
              <a:gd name="T179" fmla="*/ 216 w 216"/>
              <a:gd name="T180" fmla="*/ 472 h 472"/>
            </a:gdLst>
            <a:ahLst/>
            <a:cxnLst>
              <a:cxn ang="T118">
                <a:pos x="T0" y="T1"/>
              </a:cxn>
              <a:cxn ang="T119">
                <a:pos x="T2" y="T3"/>
              </a:cxn>
              <a:cxn ang="T120">
                <a:pos x="T4" y="T5"/>
              </a:cxn>
              <a:cxn ang="T121">
                <a:pos x="T6" y="T7"/>
              </a:cxn>
              <a:cxn ang="T122">
                <a:pos x="T8" y="T9"/>
              </a:cxn>
              <a:cxn ang="T123">
                <a:pos x="T10" y="T11"/>
              </a:cxn>
              <a:cxn ang="T124">
                <a:pos x="T12" y="T13"/>
              </a:cxn>
              <a:cxn ang="T125">
                <a:pos x="T14" y="T15"/>
              </a:cxn>
              <a:cxn ang="T126">
                <a:pos x="T16" y="T17"/>
              </a:cxn>
              <a:cxn ang="T127">
                <a:pos x="T18" y="T19"/>
              </a:cxn>
              <a:cxn ang="T128">
                <a:pos x="T20" y="T21"/>
              </a:cxn>
              <a:cxn ang="T129">
                <a:pos x="T22" y="T23"/>
              </a:cxn>
              <a:cxn ang="T130">
                <a:pos x="T24" y="T25"/>
              </a:cxn>
              <a:cxn ang="T131">
                <a:pos x="T26" y="T27"/>
              </a:cxn>
              <a:cxn ang="T132">
                <a:pos x="T28" y="T29"/>
              </a:cxn>
              <a:cxn ang="T133">
                <a:pos x="T30" y="T31"/>
              </a:cxn>
              <a:cxn ang="T134">
                <a:pos x="T32" y="T33"/>
              </a:cxn>
              <a:cxn ang="T135">
                <a:pos x="T34" y="T35"/>
              </a:cxn>
              <a:cxn ang="T136">
                <a:pos x="T36" y="T37"/>
              </a:cxn>
              <a:cxn ang="T137">
                <a:pos x="T38" y="T39"/>
              </a:cxn>
              <a:cxn ang="T138">
                <a:pos x="T40" y="T41"/>
              </a:cxn>
              <a:cxn ang="T139">
                <a:pos x="T42" y="T43"/>
              </a:cxn>
              <a:cxn ang="T140">
                <a:pos x="T44" y="T45"/>
              </a:cxn>
              <a:cxn ang="T141">
                <a:pos x="T46" y="T47"/>
              </a:cxn>
              <a:cxn ang="T142">
                <a:pos x="T48" y="T49"/>
              </a:cxn>
              <a:cxn ang="T143">
                <a:pos x="T50" y="T51"/>
              </a:cxn>
              <a:cxn ang="T144">
                <a:pos x="T52" y="T53"/>
              </a:cxn>
              <a:cxn ang="T145">
                <a:pos x="T54" y="T55"/>
              </a:cxn>
              <a:cxn ang="T146">
                <a:pos x="T56" y="T57"/>
              </a:cxn>
              <a:cxn ang="T147">
                <a:pos x="T58" y="T59"/>
              </a:cxn>
              <a:cxn ang="T148">
                <a:pos x="T60" y="T61"/>
              </a:cxn>
              <a:cxn ang="T149">
                <a:pos x="T62" y="T63"/>
              </a:cxn>
              <a:cxn ang="T150">
                <a:pos x="T64" y="T65"/>
              </a:cxn>
              <a:cxn ang="T151">
                <a:pos x="T66" y="T67"/>
              </a:cxn>
              <a:cxn ang="T152">
                <a:pos x="T68" y="T69"/>
              </a:cxn>
              <a:cxn ang="T153">
                <a:pos x="T70" y="T71"/>
              </a:cxn>
              <a:cxn ang="T154">
                <a:pos x="T72" y="T73"/>
              </a:cxn>
              <a:cxn ang="T155">
                <a:pos x="T74" y="T75"/>
              </a:cxn>
              <a:cxn ang="T156">
                <a:pos x="T76" y="T77"/>
              </a:cxn>
              <a:cxn ang="T157">
                <a:pos x="T78" y="T79"/>
              </a:cxn>
              <a:cxn ang="T158">
                <a:pos x="T80" y="T81"/>
              </a:cxn>
              <a:cxn ang="T159">
                <a:pos x="T82" y="T83"/>
              </a:cxn>
              <a:cxn ang="T160">
                <a:pos x="T84" y="T85"/>
              </a:cxn>
              <a:cxn ang="T161">
                <a:pos x="T86" y="T87"/>
              </a:cxn>
              <a:cxn ang="T162">
                <a:pos x="T88" y="T89"/>
              </a:cxn>
              <a:cxn ang="T163">
                <a:pos x="T90" y="T91"/>
              </a:cxn>
              <a:cxn ang="T164">
                <a:pos x="T92" y="T93"/>
              </a:cxn>
              <a:cxn ang="T165">
                <a:pos x="T94" y="T95"/>
              </a:cxn>
              <a:cxn ang="T166">
                <a:pos x="T96" y="T97"/>
              </a:cxn>
              <a:cxn ang="T167">
                <a:pos x="T98" y="T99"/>
              </a:cxn>
              <a:cxn ang="T168">
                <a:pos x="T100" y="T101"/>
              </a:cxn>
              <a:cxn ang="T169">
                <a:pos x="T102" y="T103"/>
              </a:cxn>
              <a:cxn ang="T170">
                <a:pos x="T104" y="T105"/>
              </a:cxn>
              <a:cxn ang="T171">
                <a:pos x="T106" y="T107"/>
              </a:cxn>
              <a:cxn ang="T172">
                <a:pos x="T108" y="T109"/>
              </a:cxn>
              <a:cxn ang="T173">
                <a:pos x="T110" y="T111"/>
              </a:cxn>
              <a:cxn ang="T174">
                <a:pos x="T112" y="T113"/>
              </a:cxn>
              <a:cxn ang="T175">
                <a:pos x="T114" y="T115"/>
              </a:cxn>
              <a:cxn ang="T176">
                <a:pos x="T116" y="T117"/>
              </a:cxn>
            </a:cxnLst>
            <a:rect l="T177" t="T178" r="T179" b="T180"/>
            <a:pathLst>
              <a:path w="216" h="472">
                <a:moveTo>
                  <a:pt x="216" y="24"/>
                </a:moveTo>
                <a:lnTo>
                  <a:pt x="216" y="32"/>
                </a:lnTo>
                <a:lnTo>
                  <a:pt x="208" y="32"/>
                </a:lnTo>
                <a:lnTo>
                  <a:pt x="208" y="40"/>
                </a:lnTo>
                <a:lnTo>
                  <a:pt x="200" y="40"/>
                </a:lnTo>
                <a:lnTo>
                  <a:pt x="200" y="56"/>
                </a:lnTo>
                <a:lnTo>
                  <a:pt x="208" y="64"/>
                </a:lnTo>
                <a:lnTo>
                  <a:pt x="208" y="72"/>
                </a:lnTo>
                <a:lnTo>
                  <a:pt x="200" y="72"/>
                </a:lnTo>
                <a:lnTo>
                  <a:pt x="184" y="80"/>
                </a:lnTo>
                <a:lnTo>
                  <a:pt x="184" y="96"/>
                </a:lnTo>
                <a:lnTo>
                  <a:pt x="184" y="120"/>
                </a:lnTo>
                <a:lnTo>
                  <a:pt x="184" y="128"/>
                </a:lnTo>
                <a:lnTo>
                  <a:pt x="176" y="136"/>
                </a:lnTo>
                <a:lnTo>
                  <a:pt x="168" y="136"/>
                </a:lnTo>
                <a:lnTo>
                  <a:pt x="168" y="128"/>
                </a:lnTo>
                <a:lnTo>
                  <a:pt x="168" y="104"/>
                </a:lnTo>
                <a:lnTo>
                  <a:pt x="168" y="96"/>
                </a:lnTo>
                <a:lnTo>
                  <a:pt x="160" y="104"/>
                </a:lnTo>
                <a:lnTo>
                  <a:pt x="152" y="120"/>
                </a:lnTo>
                <a:lnTo>
                  <a:pt x="144" y="120"/>
                </a:lnTo>
                <a:lnTo>
                  <a:pt x="136" y="128"/>
                </a:lnTo>
                <a:lnTo>
                  <a:pt x="136" y="144"/>
                </a:lnTo>
                <a:lnTo>
                  <a:pt x="128" y="144"/>
                </a:lnTo>
                <a:lnTo>
                  <a:pt x="128" y="152"/>
                </a:lnTo>
                <a:lnTo>
                  <a:pt x="128" y="160"/>
                </a:lnTo>
                <a:lnTo>
                  <a:pt x="128" y="176"/>
                </a:lnTo>
                <a:lnTo>
                  <a:pt x="120" y="208"/>
                </a:lnTo>
                <a:lnTo>
                  <a:pt x="112" y="216"/>
                </a:lnTo>
                <a:lnTo>
                  <a:pt x="120" y="232"/>
                </a:lnTo>
                <a:lnTo>
                  <a:pt x="120" y="240"/>
                </a:lnTo>
                <a:lnTo>
                  <a:pt x="120" y="248"/>
                </a:lnTo>
                <a:lnTo>
                  <a:pt x="112" y="248"/>
                </a:lnTo>
                <a:lnTo>
                  <a:pt x="112" y="256"/>
                </a:lnTo>
                <a:lnTo>
                  <a:pt x="128" y="296"/>
                </a:lnTo>
                <a:lnTo>
                  <a:pt x="144" y="304"/>
                </a:lnTo>
                <a:lnTo>
                  <a:pt x="152" y="328"/>
                </a:lnTo>
                <a:lnTo>
                  <a:pt x="152" y="368"/>
                </a:lnTo>
                <a:lnTo>
                  <a:pt x="144" y="392"/>
                </a:lnTo>
                <a:lnTo>
                  <a:pt x="136" y="408"/>
                </a:lnTo>
                <a:lnTo>
                  <a:pt x="128" y="424"/>
                </a:lnTo>
                <a:lnTo>
                  <a:pt x="128" y="432"/>
                </a:lnTo>
                <a:lnTo>
                  <a:pt x="120" y="448"/>
                </a:lnTo>
                <a:lnTo>
                  <a:pt x="104" y="456"/>
                </a:lnTo>
                <a:lnTo>
                  <a:pt x="80" y="472"/>
                </a:lnTo>
                <a:lnTo>
                  <a:pt x="72" y="472"/>
                </a:lnTo>
                <a:lnTo>
                  <a:pt x="64" y="464"/>
                </a:lnTo>
                <a:lnTo>
                  <a:pt x="64" y="456"/>
                </a:lnTo>
                <a:lnTo>
                  <a:pt x="56" y="456"/>
                </a:lnTo>
                <a:lnTo>
                  <a:pt x="48" y="440"/>
                </a:lnTo>
                <a:lnTo>
                  <a:pt x="48" y="432"/>
                </a:lnTo>
                <a:lnTo>
                  <a:pt x="48" y="424"/>
                </a:lnTo>
                <a:lnTo>
                  <a:pt x="32" y="416"/>
                </a:lnTo>
                <a:lnTo>
                  <a:pt x="32" y="400"/>
                </a:lnTo>
                <a:lnTo>
                  <a:pt x="32" y="392"/>
                </a:lnTo>
                <a:lnTo>
                  <a:pt x="32" y="384"/>
                </a:lnTo>
                <a:lnTo>
                  <a:pt x="32" y="376"/>
                </a:lnTo>
                <a:lnTo>
                  <a:pt x="32" y="360"/>
                </a:lnTo>
                <a:lnTo>
                  <a:pt x="32" y="352"/>
                </a:lnTo>
                <a:lnTo>
                  <a:pt x="24" y="344"/>
                </a:lnTo>
                <a:lnTo>
                  <a:pt x="24" y="328"/>
                </a:lnTo>
                <a:lnTo>
                  <a:pt x="24" y="288"/>
                </a:lnTo>
                <a:lnTo>
                  <a:pt x="32" y="272"/>
                </a:lnTo>
                <a:lnTo>
                  <a:pt x="32" y="264"/>
                </a:lnTo>
                <a:lnTo>
                  <a:pt x="32" y="248"/>
                </a:lnTo>
                <a:lnTo>
                  <a:pt x="24" y="232"/>
                </a:lnTo>
                <a:lnTo>
                  <a:pt x="32" y="216"/>
                </a:lnTo>
                <a:lnTo>
                  <a:pt x="40" y="208"/>
                </a:lnTo>
                <a:lnTo>
                  <a:pt x="40" y="200"/>
                </a:lnTo>
                <a:lnTo>
                  <a:pt x="40" y="176"/>
                </a:lnTo>
                <a:lnTo>
                  <a:pt x="48" y="152"/>
                </a:lnTo>
                <a:lnTo>
                  <a:pt x="56" y="136"/>
                </a:lnTo>
                <a:lnTo>
                  <a:pt x="56" y="128"/>
                </a:lnTo>
                <a:lnTo>
                  <a:pt x="64" y="120"/>
                </a:lnTo>
                <a:lnTo>
                  <a:pt x="64" y="112"/>
                </a:lnTo>
                <a:lnTo>
                  <a:pt x="64" y="104"/>
                </a:lnTo>
                <a:lnTo>
                  <a:pt x="64" y="96"/>
                </a:lnTo>
                <a:lnTo>
                  <a:pt x="48" y="104"/>
                </a:lnTo>
                <a:lnTo>
                  <a:pt x="40" y="120"/>
                </a:lnTo>
                <a:lnTo>
                  <a:pt x="40" y="136"/>
                </a:lnTo>
                <a:lnTo>
                  <a:pt x="48" y="136"/>
                </a:lnTo>
                <a:lnTo>
                  <a:pt x="40" y="136"/>
                </a:lnTo>
                <a:lnTo>
                  <a:pt x="24" y="136"/>
                </a:lnTo>
                <a:lnTo>
                  <a:pt x="24" y="152"/>
                </a:lnTo>
                <a:lnTo>
                  <a:pt x="16" y="168"/>
                </a:lnTo>
                <a:lnTo>
                  <a:pt x="8" y="176"/>
                </a:lnTo>
                <a:lnTo>
                  <a:pt x="0" y="176"/>
                </a:lnTo>
                <a:lnTo>
                  <a:pt x="0" y="160"/>
                </a:lnTo>
                <a:lnTo>
                  <a:pt x="8" y="152"/>
                </a:lnTo>
                <a:lnTo>
                  <a:pt x="8" y="144"/>
                </a:lnTo>
                <a:lnTo>
                  <a:pt x="8" y="136"/>
                </a:lnTo>
                <a:lnTo>
                  <a:pt x="16" y="128"/>
                </a:lnTo>
                <a:lnTo>
                  <a:pt x="24" y="120"/>
                </a:lnTo>
                <a:lnTo>
                  <a:pt x="32" y="104"/>
                </a:lnTo>
                <a:lnTo>
                  <a:pt x="48" y="72"/>
                </a:lnTo>
                <a:lnTo>
                  <a:pt x="56" y="56"/>
                </a:lnTo>
                <a:lnTo>
                  <a:pt x="56" y="32"/>
                </a:lnTo>
                <a:lnTo>
                  <a:pt x="64" y="32"/>
                </a:lnTo>
                <a:lnTo>
                  <a:pt x="64" y="40"/>
                </a:lnTo>
                <a:lnTo>
                  <a:pt x="64" y="48"/>
                </a:lnTo>
                <a:lnTo>
                  <a:pt x="64" y="56"/>
                </a:lnTo>
                <a:lnTo>
                  <a:pt x="80" y="40"/>
                </a:lnTo>
                <a:lnTo>
                  <a:pt x="88" y="32"/>
                </a:lnTo>
                <a:lnTo>
                  <a:pt x="96" y="32"/>
                </a:lnTo>
                <a:lnTo>
                  <a:pt x="88" y="40"/>
                </a:lnTo>
                <a:lnTo>
                  <a:pt x="88" y="48"/>
                </a:lnTo>
                <a:lnTo>
                  <a:pt x="88" y="56"/>
                </a:lnTo>
                <a:lnTo>
                  <a:pt x="96" y="48"/>
                </a:lnTo>
                <a:lnTo>
                  <a:pt x="104" y="40"/>
                </a:lnTo>
                <a:lnTo>
                  <a:pt x="112" y="32"/>
                </a:lnTo>
                <a:lnTo>
                  <a:pt x="104" y="32"/>
                </a:lnTo>
                <a:lnTo>
                  <a:pt x="104" y="24"/>
                </a:lnTo>
                <a:lnTo>
                  <a:pt x="112" y="16"/>
                </a:lnTo>
                <a:lnTo>
                  <a:pt x="120" y="16"/>
                </a:lnTo>
                <a:lnTo>
                  <a:pt x="136" y="16"/>
                </a:lnTo>
                <a:lnTo>
                  <a:pt x="152" y="16"/>
                </a:lnTo>
                <a:lnTo>
                  <a:pt x="160" y="0"/>
                </a:lnTo>
                <a:lnTo>
                  <a:pt x="192" y="0"/>
                </a:lnTo>
                <a:lnTo>
                  <a:pt x="200" y="8"/>
                </a:lnTo>
                <a:lnTo>
                  <a:pt x="208" y="16"/>
                </a:lnTo>
                <a:lnTo>
                  <a:pt x="216" y="24"/>
                </a:lnTo>
                <a:close/>
              </a:path>
            </a:pathLst>
          </a:custGeom>
          <a:noFill/>
          <a:ln w="6350">
            <a:solidFill>
              <a:schemeClr val="bg1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5399" name="Freeform 139"/>
          <p:cNvSpPr>
            <a:spLocks/>
          </p:cNvSpPr>
          <p:nvPr/>
        </p:nvSpPr>
        <p:spPr bwMode="auto">
          <a:xfrm>
            <a:off x="5834063" y="3694113"/>
            <a:ext cx="1208087" cy="612775"/>
          </a:xfrm>
          <a:custGeom>
            <a:avLst/>
            <a:gdLst>
              <a:gd name="T0" fmla="*/ 2147483647 w 584"/>
              <a:gd name="T1" fmla="*/ 2147483647 h 296"/>
              <a:gd name="T2" fmla="*/ 2147483647 w 584"/>
              <a:gd name="T3" fmla="*/ 2147483647 h 296"/>
              <a:gd name="T4" fmla="*/ 2147483647 w 584"/>
              <a:gd name="T5" fmla="*/ 2147483647 h 296"/>
              <a:gd name="T6" fmla="*/ 2147483647 w 584"/>
              <a:gd name="T7" fmla="*/ 2147483647 h 296"/>
              <a:gd name="T8" fmla="*/ 2147483647 w 584"/>
              <a:gd name="T9" fmla="*/ 2147483647 h 296"/>
              <a:gd name="T10" fmla="*/ 2147483647 w 584"/>
              <a:gd name="T11" fmla="*/ 2147483647 h 296"/>
              <a:gd name="T12" fmla="*/ 2147483647 w 584"/>
              <a:gd name="T13" fmla="*/ 2147483647 h 296"/>
              <a:gd name="T14" fmla="*/ 2147483647 w 584"/>
              <a:gd name="T15" fmla="*/ 0 h 296"/>
              <a:gd name="T16" fmla="*/ 2147483647 w 584"/>
              <a:gd name="T17" fmla="*/ 0 h 296"/>
              <a:gd name="T18" fmla="*/ 2147483647 w 584"/>
              <a:gd name="T19" fmla="*/ 2147483647 h 296"/>
              <a:gd name="T20" fmla="*/ 2147483647 w 584"/>
              <a:gd name="T21" fmla="*/ 2147483647 h 296"/>
              <a:gd name="T22" fmla="*/ 2147483647 w 584"/>
              <a:gd name="T23" fmla="*/ 2147483647 h 296"/>
              <a:gd name="T24" fmla="*/ 2147483647 w 584"/>
              <a:gd name="T25" fmla="*/ 2147483647 h 296"/>
              <a:gd name="T26" fmla="*/ 2147483647 w 584"/>
              <a:gd name="T27" fmla="*/ 2147483647 h 296"/>
              <a:gd name="T28" fmla="*/ 2147483647 w 584"/>
              <a:gd name="T29" fmla="*/ 2147483647 h 296"/>
              <a:gd name="T30" fmla="*/ 2147483647 w 584"/>
              <a:gd name="T31" fmla="*/ 2147483647 h 296"/>
              <a:gd name="T32" fmla="*/ 2147483647 w 584"/>
              <a:gd name="T33" fmla="*/ 2147483647 h 296"/>
              <a:gd name="T34" fmla="*/ 2147483647 w 584"/>
              <a:gd name="T35" fmla="*/ 2147483647 h 296"/>
              <a:gd name="T36" fmla="*/ 2147483647 w 584"/>
              <a:gd name="T37" fmla="*/ 2147483647 h 296"/>
              <a:gd name="T38" fmla="*/ 2147483647 w 584"/>
              <a:gd name="T39" fmla="*/ 2147483647 h 296"/>
              <a:gd name="T40" fmla="*/ 2147483647 w 584"/>
              <a:gd name="T41" fmla="*/ 2147483647 h 296"/>
              <a:gd name="T42" fmla="*/ 2147483647 w 584"/>
              <a:gd name="T43" fmla="*/ 2147483647 h 296"/>
              <a:gd name="T44" fmla="*/ 2147483647 w 584"/>
              <a:gd name="T45" fmla="*/ 2147483647 h 296"/>
              <a:gd name="T46" fmla="*/ 2147483647 w 584"/>
              <a:gd name="T47" fmla="*/ 2147483647 h 296"/>
              <a:gd name="T48" fmla="*/ 2147483647 w 584"/>
              <a:gd name="T49" fmla="*/ 2147483647 h 296"/>
              <a:gd name="T50" fmla="*/ 2147483647 w 584"/>
              <a:gd name="T51" fmla="*/ 2147483647 h 296"/>
              <a:gd name="T52" fmla="*/ 2147483647 w 584"/>
              <a:gd name="T53" fmla="*/ 2147483647 h 296"/>
              <a:gd name="T54" fmla="*/ 2147483647 w 584"/>
              <a:gd name="T55" fmla="*/ 2147483647 h 296"/>
              <a:gd name="T56" fmla="*/ 2147483647 w 584"/>
              <a:gd name="T57" fmla="*/ 2147483647 h 296"/>
              <a:gd name="T58" fmla="*/ 2147483647 w 584"/>
              <a:gd name="T59" fmla="*/ 2147483647 h 296"/>
              <a:gd name="T60" fmla="*/ 2147483647 w 584"/>
              <a:gd name="T61" fmla="*/ 2147483647 h 296"/>
              <a:gd name="T62" fmla="*/ 2147483647 w 584"/>
              <a:gd name="T63" fmla="*/ 2147483647 h 296"/>
              <a:gd name="T64" fmla="*/ 2147483647 w 584"/>
              <a:gd name="T65" fmla="*/ 2147483647 h 296"/>
              <a:gd name="T66" fmla="*/ 2147483647 w 584"/>
              <a:gd name="T67" fmla="*/ 2147483647 h 296"/>
              <a:gd name="T68" fmla="*/ 2147483647 w 584"/>
              <a:gd name="T69" fmla="*/ 2147483647 h 296"/>
              <a:gd name="T70" fmla="*/ 2147483647 w 584"/>
              <a:gd name="T71" fmla="*/ 2147483647 h 296"/>
              <a:gd name="T72" fmla="*/ 2147483647 w 584"/>
              <a:gd name="T73" fmla="*/ 2147483647 h 296"/>
              <a:gd name="T74" fmla="*/ 2147483647 w 584"/>
              <a:gd name="T75" fmla="*/ 2147483647 h 296"/>
              <a:gd name="T76" fmla="*/ 2147483647 w 584"/>
              <a:gd name="T77" fmla="*/ 2147483647 h 296"/>
              <a:gd name="T78" fmla="*/ 2147483647 w 584"/>
              <a:gd name="T79" fmla="*/ 2147483647 h 296"/>
              <a:gd name="T80" fmla="*/ 2147483647 w 584"/>
              <a:gd name="T81" fmla="*/ 2147483647 h 296"/>
              <a:gd name="T82" fmla="*/ 2147483647 w 584"/>
              <a:gd name="T83" fmla="*/ 2147483647 h 296"/>
              <a:gd name="T84" fmla="*/ 2147483647 w 584"/>
              <a:gd name="T85" fmla="*/ 2147483647 h 296"/>
              <a:gd name="T86" fmla="*/ 2147483647 w 584"/>
              <a:gd name="T87" fmla="*/ 2147483647 h 296"/>
              <a:gd name="T88" fmla="*/ 2147483647 w 584"/>
              <a:gd name="T89" fmla="*/ 2147483647 h 296"/>
              <a:gd name="T90" fmla="*/ 2147483647 w 584"/>
              <a:gd name="T91" fmla="*/ 2147483647 h 296"/>
              <a:gd name="T92" fmla="*/ 2147483647 w 584"/>
              <a:gd name="T93" fmla="*/ 2147483647 h 296"/>
              <a:gd name="T94" fmla="*/ 2147483647 w 584"/>
              <a:gd name="T95" fmla="*/ 2147483647 h 296"/>
              <a:gd name="T96" fmla="*/ 2147483647 w 584"/>
              <a:gd name="T97" fmla="*/ 2147483647 h 29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w 584"/>
              <a:gd name="T148" fmla="*/ 0 h 296"/>
              <a:gd name="T149" fmla="*/ 584 w 584"/>
              <a:gd name="T150" fmla="*/ 296 h 296"/>
            </a:gdLst>
            <a:ahLst/>
            <a:cxnLst>
              <a:cxn ang="T98">
                <a:pos x="T0" y="T1"/>
              </a:cxn>
              <a:cxn ang="T99">
                <a:pos x="T2" y="T3"/>
              </a:cxn>
              <a:cxn ang="T100">
                <a:pos x="T4" y="T5"/>
              </a:cxn>
              <a:cxn ang="T101">
                <a:pos x="T6" y="T7"/>
              </a:cxn>
              <a:cxn ang="T102">
                <a:pos x="T8" y="T9"/>
              </a:cxn>
              <a:cxn ang="T103">
                <a:pos x="T10" y="T11"/>
              </a:cxn>
              <a:cxn ang="T104">
                <a:pos x="T12" y="T13"/>
              </a:cxn>
              <a:cxn ang="T105">
                <a:pos x="T14" y="T15"/>
              </a:cxn>
              <a:cxn ang="T106">
                <a:pos x="T16" y="T17"/>
              </a:cxn>
              <a:cxn ang="T107">
                <a:pos x="T18" y="T19"/>
              </a:cxn>
              <a:cxn ang="T108">
                <a:pos x="T20" y="T21"/>
              </a:cxn>
              <a:cxn ang="T109">
                <a:pos x="T22" y="T23"/>
              </a:cxn>
              <a:cxn ang="T110">
                <a:pos x="T24" y="T25"/>
              </a:cxn>
              <a:cxn ang="T111">
                <a:pos x="T26" y="T27"/>
              </a:cxn>
              <a:cxn ang="T112">
                <a:pos x="T28" y="T29"/>
              </a:cxn>
              <a:cxn ang="T113">
                <a:pos x="T30" y="T31"/>
              </a:cxn>
              <a:cxn ang="T114">
                <a:pos x="T32" y="T33"/>
              </a:cxn>
              <a:cxn ang="T115">
                <a:pos x="T34" y="T35"/>
              </a:cxn>
              <a:cxn ang="T116">
                <a:pos x="T36" y="T37"/>
              </a:cxn>
              <a:cxn ang="T117">
                <a:pos x="T38" y="T39"/>
              </a:cxn>
              <a:cxn ang="T118">
                <a:pos x="T40" y="T41"/>
              </a:cxn>
              <a:cxn ang="T119">
                <a:pos x="T42" y="T43"/>
              </a:cxn>
              <a:cxn ang="T120">
                <a:pos x="T44" y="T45"/>
              </a:cxn>
              <a:cxn ang="T121">
                <a:pos x="T46" y="T47"/>
              </a:cxn>
              <a:cxn ang="T122">
                <a:pos x="T48" y="T49"/>
              </a:cxn>
              <a:cxn ang="T123">
                <a:pos x="T50" y="T51"/>
              </a:cxn>
              <a:cxn ang="T124">
                <a:pos x="T52" y="T53"/>
              </a:cxn>
              <a:cxn ang="T125">
                <a:pos x="T54" y="T55"/>
              </a:cxn>
              <a:cxn ang="T126">
                <a:pos x="T56" y="T57"/>
              </a:cxn>
              <a:cxn ang="T127">
                <a:pos x="T58" y="T59"/>
              </a:cxn>
              <a:cxn ang="T128">
                <a:pos x="T60" y="T61"/>
              </a:cxn>
              <a:cxn ang="T129">
                <a:pos x="T62" y="T63"/>
              </a:cxn>
              <a:cxn ang="T130">
                <a:pos x="T64" y="T65"/>
              </a:cxn>
              <a:cxn ang="T131">
                <a:pos x="T66" y="T67"/>
              </a:cxn>
              <a:cxn ang="T132">
                <a:pos x="T68" y="T69"/>
              </a:cxn>
              <a:cxn ang="T133">
                <a:pos x="T70" y="T71"/>
              </a:cxn>
              <a:cxn ang="T134">
                <a:pos x="T72" y="T73"/>
              </a:cxn>
              <a:cxn ang="T135">
                <a:pos x="T74" y="T75"/>
              </a:cxn>
              <a:cxn ang="T136">
                <a:pos x="T76" y="T77"/>
              </a:cxn>
              <a:cxn ang="T137">
                <a:pos x="T78" y="T79"/>
              </a:cxn>
              <a:cxn ang="T138">
                <a:pos x="T80" y="T81"/>
              </a:cxn>
              <a:cxn ang="T139">
                <a:pos x="T82" y="T83"/>
              </a:cxn>
              <a:cxn ang="T140">
                <a:pos x="T84" y="T85"/>
              </a:cxn>
              <a:cxn ang="T141">
                <a:pos x="T86" y="T87"/>
              </a:cxn>
              <a:cxn ang="T142">
                <a:pos x="T88" y="T89"/>
              </a:cxn>
              <a:cxn ang="T143">
                <a:pos x="T90" y="T91"/>
              </a:cxn>
              <a:cxn ang="T144">
                <a:pos x="T92" y="T93"/>
              </a:cxn>
              <a:cxn ang="T145">
                <a:pos x="T94" y="T95"/>
              </a:cxn>
              <a:cxn ang="T146">
                <a:pos x="T96" y="T97"/>
              </a:cxn>
            </a:cxnLst>
            <a:rect l="T147" t="T148" r="T149" b="T150"/>
            <a:pathLst>
              <a:path w="584" h="296">
                <a:moveTo>
                  <a:pt x="520" y="40"/>
                </a:moveTo>
                <a:lnTo>
                  <a:pt x="512" y="32"/>
                </a:lnTo>
                <a:lnTo>
                  <a:pt x="504" y="32"/>
                </a:lnTo>
                <a:lnTo>
                  <a:pt x="504" y="24"/>
                </a:lnTo>
                <a:lnTo>
                  <a:pt x="496" y="16"/>
                </a:lnTo>
                <a:lnTo>
                  <a:pt x="488" y="16"/>
                </a:lnTo>
                <a:lnTo>
                  <a:pt x="480" y="32"/>
                </a:lnTo>
                <a:lnTo>
                  <a:pt x="472" y="32"/>
                </a:lnTo>
                <a:lnTo>
                  <a:pt x="456" y="32"/>
                </a:lnTo>
                <a:lnTo>
                  <a:pt x="448" y="24"/>
                </a:lnTo>
                <a:lnTo>
                  <a:pt x="440" y="24"/>
                </a:lnTo>
                <a:lnTo>
                  <a:pt x="440" y="32"/>
                </a:lnTo>
                <a:lnTo>
                  <a:pt x="432" y="32"/>
                </a:lnTo>
                <a:lnTo>
                  <a:pt x="416" y="24"/>
                </a:lnTo>
                <a:lnTo>
                  <a:pt x="392" y="24"/>
                </a:lnTo>
                <a:lnTo>
                  <a:pt x="392" y="16"/>
                </a:lnTo>
                <a:lnTo>
                  <a:pt x="384" y="0"/>
                </a:lnTo>
                <a:lnTo>
                  <a:pt x="360" y="0"/>
                </a:lnTo>
                <a:lnTo>
                  <a:pt x="344" y="0"/>
                </a:lnTo>
                <a:lnTo>
                  <a:pt x="336" y="8"/>
                </a:lnTo>
                <a:lnTo>
                  <a:pt x="336" y="16"/>
                </a:lnTo>
                <a:lnTo>
                  <a:pt x="344" y="24"/>
                </a:lnTo>
                <a:lnTo>
                  <a:pt x="344" y="32"/>
                </a:lnTo>
                <a:lnTo>
                  <a:pt x="328" y="32"/>
                </a:lnTo>
                <a:lnTo>
                  <a:pt x="320" y="40"/>
                </a:lnTo>
                <a:lnTo>
                  <a:pt x="312" y="40"/>
                </a:lnTo>
                <a:lnTo>
                  <a:pt x="296" y="40"/>
                </a:lnTo>
                <a:lnTo>
                  <a:pt x="296" y="56"/>
                </a:lnTo>
                <a:lnTo>
                  <a:pt x="304" y="56"/>
                </a:lnTo>
                <a:lnTo>
                  <a:pt x="304" y="64"/>
                </a:lnTo>
                <a:lnTo>
                  <a:pt x="296" y="72"/>
                </a:lnTo>
                <a:lnTo>
                  <a:pt x="288" y="88"/>
                </a:lnTo>
                <a:lnTo>
                  <a:pt x="280" y="88"/>
                </a:lnTo>
                <a:lnTo>
                  <a:pt x="272" y="88"/>
                </a:lnTo>
                <a:lnTo>
                  <a:pt x="272" y="112"/>
                </a:lnTo>
                <a:lnTo>
                  <a:pt x="264" y="120"/>
                </a:lnTo>
                <a:lnTo>
                  <a:pt x="248" y="120"/>
                </a:lnTo>
                <a:lnTo>
                  <a:pt x="240" y="112"/>
                </a:lnTo>
                <a:lnTo>
                  <a:pt x="240" y="104"/>
                </a:lnTo>
                <a:lnTo>
                  <a:pt x="232" y="104"/>
                </a:lnTo>
                <a:lnTo>
                  <a:pt x="224" y="128"/>
                </a:lnTo>
                <a:lnTo>
                  <a:pt x="224" y="144"/>
                </a:lnTo>
                <a:lnTo>
                  <a:pt x="216" y="144"/>
                </a:lnTo>
                <a:lnTo>
                  <a:pt x="208" y="136"/>
                </a:lnTo>
                <a:lnTo>
                  <a:pt x="208" y="128"/>
                </a:lnTo>
                <a:lnTo>
                  <a:pt x="200" y="128"/>
                </a:lnTo>
                <a:lnTo>
                  <a:pt x="184" y="144"/>
                </a:lnTo>
                <a:lnTo>
                  <a:pt x="184" y="152"/>
                </a:lnTo>
                <a:lnTo>
                  <a:pt x="176" y="152"/>
                </a:lnTo>
                <a:lnTo>
                  <a:pt x="160" y="136"/>
                </a:lnTo>
                <a:lnTo>
                  <a:pt x="152" y="136"/>
                </a:lnTo>
                <a:lnTo>
                  <a:pt x="144" y="144"/>
                </a:lnTo>
                <a:lnTo>
                  <a:pt x="144" y="136"/>
                </a:lnTo>
                <a:lnTo>
                  <a:pt x="144" y="144"/>
                </a:lnTo>
                <a:lnTo>
                  <a:pt x="144" y="152"/>
                </a:lnTo>
                <a:lnTo>
                  <a:pt x="136" y="152"/>
                </a:lnTo>
                <a:lnTo>
                  <a:pt x="128" y="144"/>
                </a:lnTo>
                <a:lnTo>
                  <a:pt x="120" y="144"/>
                </a:lnTo>
                <a:lnTo>
                  <a:pt x="112" y="144"/>
                </a:lnTo>
                <a:lnTo>
                  <a:pt x="112" y="152"/>
                </a:lnTo>
                <a:lnTo>
                  <a:pt x="112" y="160"/>
                </a:lnTo>
                <a:lnTo>
                  <a:pt x="104" y="160"/>
                </a:lnTo>
                <a:lnTo>
                  <a:pt x="112" y="160"/>
                </a:lnTo>
                <a:lnTo>
                  <a:pt x="104" y="168"/>
                </a:lnTo>
                <a:lnTo>
                  <a:pt x="96" y="176"/>
                </a:lnTo>
                <a:lnTo>
                  <a:pt x="104" y="184"/>
                </a:lnTo>
                <a:lnTo>
                  <a:pt x="104" y="192"/>
                </a:lnTo>
                <a:lnTo>
                  <a:pt x="88" y="192"/>
                </a:lnTo>
                <a:lnTo>
                  <a:pt x="72" y="200"/>
                </a:lnTo>
                <a:lnTo>
                  <a:pt x="72" y="216"/>
                </a:lnTo>
                <a:lnTo>
                  <a:pt x="80" y="224"/>
                </a:lnTo>
                <a:lnTo>
                  <a:pt x="80" y="232"/>
                </a:lnTo>
                <a:lnTo>
                  <a:pt x="72" y="232"/>
                </a:lnTo>
                <a:lnTo>
                  <a:pt x="48" y="224"/>
                </a:lnTo>
                <a:lnTo>
                  <a:pt x="32" y="224"/>
                </a:lnTo>
                <a:lnTo>
                  <a:pt x="24" y="232"/>
                </a:lnTo>
                <a:lnTo>
                  <a:pt x="16" y="240"/>
                </a:lnTo>
                <a:lnTo>
                  <a:pt x="24" y="248"/>
                </a:lnTo>
                <a:lnTo>
                  <a:pt x="32" y="256"/>
                </a:lnTo>
                <a:lnTo>
                  <a:pt x="24" y="256"/>
                </a:lnTo>
                <a:lnTo>
                  <a:pt x="24" y="288"/>
                </a:lnTo>
                <a:lnTo>
                  <a:pt x="16" y="288"/>
                </a:lnTo>
                <a:lnTo>
                  <a:pt x="0" y="296"/>
                </a:lnTo>
                <a:lnTo>
                  <a:pt x="120" y="288"/>
                </a:lnTo>
                <a:lnTo>
                  <a:pt x="112" y="272"/>
                </a:lnTo>
                <a:lnTo>
                  <a:pt x="120" y="272"/>
                </a:lnTo>
                <a:lnTo>
                  <a:pt x="136" y="272"/>
                </a:lnTo>
                <a:lnTo>
                  <a:pt x="144" y="272"/>
                </a:lnTo>
                <a:lnTo>
                  <a:pt x="448" y="248"/>
                </a:lnTo>
                <a:lnTo>
                  <a:pt x="464" y="240"/>
                </a:lnTo>
                <a:lnTo>
                  <a:pt x="482" y="234"/>
                </a:lnTo>
                <a:lnTo>
                  <a:pt x="504" y="216"/>
                </a:lnTo>
                <a:lnTo>
                  <a:pt x="504" y="208"/>
                </a:lnTo>
                <a:lnTo>
                  <a:pt x="520" y="208"/>
                </a:lnTo>
                <a:lnTo>
                  <a:pt x="526" y="194"/>
                </a:lnTo>
                <a:lnTo>
                  <a:pt x="536" y="184"/>
                </a:lnTo>
                <a:lnTo>
                  <a:pt x="546" y="170"/>
                </a:lnTo>
                <a:lnTo>
                  <a:pt x="560" y="160"/>
                </a:lnTo>
                <a:lnTo>
                  <a:pt x="568" y="152"/>
                </a:lnTo>
                <a:lnTo>
                  <a:pt x="568" y="144"/>
                </a:lnTo>
                <a:lnTo>
                  <a:pt x="568" y="152"/>
                </a:lnTo>
                <a:lnTo>
                  <a:pt x="584" y="128"/>
                </a:lnTo>
                <a:lnTo>
                  <a:pt x="576" y="128"/>
                </a:lnTo>
                <a:lnTo>
                  <a:pt x="568" y="120"/>
                </a:lnTo>
                <a:lnTo>
                  <a:pt x="560" y="120"/>
                </a:lnTo>
                <a:lnTo>
                  <a:pt x="552" y="112"/>
                </a:lnTo>
                <a:lnTo>
                  <a:pt x="536" y="88"/>
                </a:lnTo>
                <a:lnTo>
                  <a:pt x="528" y="72"/>
                </a:lnTo>
                <a:lnTo>
                  <a:pt x="528" y="64"/>
                </a:lnTo>
                <a:lnTo>
                  <a:pt x="528" y="56"/>
                </a:lnTo>
                <a:lnTo>
                  <a:pt x="520" y="48"/>
                </a:lnTo>
                <a:lnTo>
                  <a:pt x="520" y="40"/>
                </a:lnTo>
                <a:lnTo>
                  <a:pt x="528" y="40"/>
                </a:lnTo>
                <a:lnTo>
                  <a:pt x="520" y="40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00" name="Freeform 140"/>
          <p:cNvSpPr>
            <a:spLocks/>
          </p:cNvSpPr>
          <p:nvPr/>
        </p:nvSpPr>
        <p:spPr bwMode="auto">
          <a:xfrm>
            <a:off x="6908800" y="3281363"/>
            <a:ext cx="762000" cy="744537"/>
          </a:xfrm>
          <a:custGeom>
            <a:avLst/>
            <a:gdLst>
              <a:gd name="T0" fmla="*/ 2147483647 w 368"/>
              <a:gd name="T1" fmla="*/ 2147483647 h 360"/>
              <a:gd name="T2" fmla="*/ 2147483647 w 368"/>
              <a:gd name="T3" fmla="*/ 2147483647 h 360"/>
              <a:gd name="T4" fmla="*/ 2147483647 w 368"/>
              <a:gd name="T5" fmla="*/ 2147483647 h 360"/>
              <a:gd name="T6" fmla="*/ 0 w 368"/>
              <a:gd name="T7" fmla="*/ 2147483647 h 360"/>
              <a:gd name="T8" fmla="*/ 0 w 368"/>
              <a:gd name="T9" fmla="*/ 2147483647 h 360"/>
              <a:gd name="T10" fmla="*/ 2147483647 w 368"/>
              <a:gd name="T11" fmla="*/ 2147483647 h 360"/>
              <a:gd name="T12" fmla="*/ 2147483647 w 368"/>
              <a:gd name="T13" fmla="*/ 2147483647 h 360"/>
              <a:gd name="T14" fmla="*/ 2147483647 w 368"/>
              <a:gd name="T15" fmla="*/ 2147483647 h 360"/>
              <a:gd name="T16" fmla="*/ 2147483647 w 368"/>
              <a:gd name="T17" fmla="*/ 2147483647 h 360"/>
              <a:gd name="T18" fmla="*/ 2147483647 w 368"/>
              <a:gd name="T19" fmla="*/ 2147483647 h 360"/>
              <a:gd name="T20" fmla="*/ 2147483647 w 368"/>
              <a:gd name="T21" fmla="*/ 2147483647 h 360"/>
              <a:gd name="T22" fmla="*/ 2147483647 w 368"/>
              <a:gd name="T23" fmla="*/ 2147483647 h 360"/>
              <a:gd name="T24" fmla="*/ 2147483647 w 368"/>
              <a:gd name="T25" fmla="*/ 2147483647 h 360"/>
              <a:gd name="T26" fmla="*/ 2147483647 w 368"/>
              <a:gd name="T27" fmla="*/ 2147483647 h 360"/>
              <a:gd name="T28" fmla="*/ 2147483647 w 368"/>
              <a:gd name="T29" fmla="*/ 2147483647 h 360"/>
              <a:gd name="T30" fmla="*/ 2147483647 w 368"/>
              <a:gd name="T31" fmla="*/ 0 h 360"/>
              <a:gd name="T32" fmla="*/ 2147483647 w 368"/>
              <a:gd name="T33" fmla="*/ 0 h 360"/>
              <a:gd name="T34" fmla="*/ 2147483647 w 368"/>
              <a:gd name="T35" fmla="*/ 2147483647 h 360"/>
              <a:gd name="T36" fmla="*/ 2147483647 w 368"/>
              <a:gd name="T37" fmla="*/ 2147483647 h 360"/>
              <a:gd name="T38" fmla="*/ 2147483647 w 368"/>
              <a:gd name="T39" fmla="*/ 2147483647 h 360"/>
              <a:gd name="T40" fmla="*/ 2147483647 w 368"/>
              <a:gd name="T41" fmla="*/ 2147483647 h 360"/>
              <a:gd name="T42" fmla="*/ 2147483647 w 368"/>
              <a:gd name="T43" fmla="*/ 2147483647 h 360"/>
              <a:gd name="T44" fmla="*/ 2147483647 w 368"/>
              <a:gd name="T45" fmla="*/ 2147483647 h 360"/>
              <a:gd name="T46" fmla="*/ 2147483647 w 368"/>
              <a:gd name="T47" fmla="*/ 2147483647 h 360"/>
              <a:gd name="T48" fmla="*/ 2147483647 w 368"/>
              <a:gd name="T49" fmla="*/ 2147483647 h 360"/>
              <a:gd name="T50" fmla="*/ 2147483647 w 368"/>
              <a:gd name="T51" fmla="*/ 2147483647 h 360"/>
              <a:gd name="T52" fmla="*/ 2147483647 w 368"/>
              <a:gd name="T53" fmla="*/ 2147483647 h 360"/>
              <a:gd name="T54" fmla="*/ 2147483647 w 368"/>
              <a:gd name="T55" fmla="*/ 2147483647 h 360"/>
              <a:gd name="T56" fmla="*/ 2147483647 w 368"/>
              <a:gd name="T57" fmla="*/ 2147483647 h 360"/>
              <a:gd name="T58" fmla="*/ 2147483647 w 368"/>
              <a:gd name="T59" fmla="*/ 2147483647 h 360"/>
              <a:gd name="T60" fmla="*/ 2147483647 w 368"/>
              <a:gd name="T61" fmla="*/ 2147483647 h 360"/>
              <a:gd name="T62" fmla="*/ 2147483647 w 368"/>
              <a:gd name="T63" fmla="*/ 2147483647 h 360"/>
              <a:gd name="T64" fmla="*/ 2147483647 w 368"/>
              <a:gd name="T65" fmla="*/ 2147483647 h 360"/>
              <a:gd name="T66" fmla="*/ 2147483647 w 368"/>
              <a:gd name="T67" fmla="*/ 2147483647 h 360"/>
              <a:gd name="T68" fmla="*/ 2147483647 w 368"/>
              <a:gd name="T69" fmla="*/ 2147483647 h 360"/>
              <a:gd name="T70" fmla="*/ 2147483647 w 368"/>
              <a:gd name="T71" fmla="*/ 2147483647 h 360"/>
              <a:gd name="T72" fmla="*/ 2147483647 w 368"/>
              <a:gd name="T73" fmla="*/ 2147483647 h 360"/>
              <a:gd name="T74" fmla="*/ 2147483647 w 368"/>
              <a:gd name="T75" fmla="*/ 2147483647 h 360"/>
              <a:gd name="T76" fmla="*/ 2147483647 w 368"/>
              <a:gd name="T77" fmla="*/ 2147483647 h 360"/>
              <a:gd name="T78" fmla="*/ 2147483647 w 368"/>
              <a:gd name="T79" fmla="*/ 2147483647 h 360"/>
              <a:gd name="T80" fmla="*/ 2147483647 w 368"/>
              <a:gd name="T81" fmla="*/ 2147483647 h 360"/>
              <a:gd name="T82" fmla="*/ 2147483647 w 368"/>
              <a:gd name="T83" fmla="*/ 2147483647 h 360"/>
              <a:gd name="T84" fmla="*/ 2147483647 w 368"/>
              <a:gd name="T85" fmla="*/ 2147483647 h 360"/>
              <a:gd name="T86" fmla="*/ 2147483647 w 368"/>
              <a:gd name="T87" fmla="*/ 2147483647 h 360"/>
              <a:gd name="T88" fmla="*/ 2147483647 w 368"/>
              <a:gd name="T89" fmla="*/ 2147483647 h 360"/>
              <a:gd name="T90" fmla="*/ 2147483647 w 368"/>
              <a:gd name="T91" fmla="*/ 2147483647 h 360"/>
              <a:gd name="T92" fmla="*/ 2147483647 w 368"/>
              <a:gd name="T93" fmla="*/ 2147483647 h 360"/>
              <a:gd name="T94" fmla="*/ 2147483647 w 368"/>
              <a:gd name="T95" fmla="*/ 2147483647 h 360"/>
              <a:gd name="T96" fmla="*/ 2147483647 w 368"/>
              <a:gd name="T97" fmla="*/ 2147483647 h 360"/>
              <a:gd name="T98" fmla="*/ 2147483647 w 368"/>
              <a:gd name="T99" fmla="*/ 2147483647 h 360"/>
              <a:gd name="T100" fmla="*/ 2147483647 w 368"/>
              <a:gd name="T101" fmla="*/ 2147483647 h 360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w 368"/>
              <a:gd name="T154" fmla="*/ 0 h 360"/>
              <a:gd name="T155" fmla="*/ 368 w 368"/>
              <a:gd name="T156" fmla="*/ 360 h 360"/>
            </a:gdLst>
            <a:ahLst/>
            <a:cxnLst>
              <a:cxn ang="T102">
                <a:pos x="T0" y="T1"/>
              </a:cxn>
              <a:cxn ang="T103">
                <a:pos x="T2" y="T3"/>
              </a:cxn>
              <a:cxn ang="T104">
                <a:pos x="T4" y="T5"/>
              </a:cxn>
              <a:cxn ang="T105">
                <a:pos x="T6" y="T7"/>
              </a:cxn>
              <a:cxn ang="T106">
                <a:pos x="T8" y="T9"/>
              </a:cxn>
              <a:cxn ang="T107">
                <a:pos x="T10" y="T11"/>
              </a:cxn>
              <a:cxn ang="T108">
                <a:pos x="T12" y="T13"/>
              </a:cxn>
              <a:cxn ang="T109">
                <a:pos x="T14" y="T15"/>
              </a:cxn>
              <a:cxn ang="T110">
                <a:pos x="T16" y="T17"/>
              </a:cxn>
              <a:cxn ang="T111">
                <a:pos x="T18" y="T19"/>
              </a:cxn>
              <a:cxn ang="T112">
                <a:pos x="T20" y="T21"/>
              </a:cxn>
              <a:cxn ang="T113">
                <a:pos x="T22" y="T23"/>
              </a:cxn>
              <a:cxn ang="T114">
                <a:pos x="T24" y="T25"/>
              </a:cxn>
              <a:cxn ang="T115">
                <a:pos x="T26" y="T27"/>
              </a:cxn>
              <a:cxn ang="T116">
                <a:pos x="T28" y="T29"/>
              </a:cxn>
              <a:cxn ang="T117">
                <a:pos x="T30" y="T31"/>
              </a:cxn>
              <a:cxn ang="T118">
                <a:pos x="T32" y="T33"/>
              </a:cxn>
              <a:cxn ang="T119">
                <a:pos x="T34" y="T35"/>
              </a:cxn>
              <a:cxn ang="T120">
                <a:pos x="T36" y="T37"/>
              </a:cxn>
              <a:cxn ang="T121">
                <a:pos x="T38" y="T39"/>
              </a:cxn>
              <a:cxn ang="T122">
                <a:pos x="T40" y="T41"/>
              </a:cxn>
              <a:cxn ang="T123">
                <a:pos x="T42" y="T43"/>
              </a:cxn>
              <a:cxn ang="T124">
                <a:pos x="T44" y="T45"/>
              </a:cxn>
              <a:cxn ang="T125">
                <a:pos x="T46" y="T47"/>
              </a:cxn>
              <a:cxn ang="T126">
                <a:pos x="T48" y="T49"/>
              </a:cxn>
              <a:cxn ang="T127">
                <a:pos x="T50" y="T51"/>
              </a:cxn>
              <a:cxn ang="T128">
                <a:pos x="T52" y="T53"/>
              </a:cxn>
              <a:cxn ang="T129">
                <a:pos x="T54" y="T55"/>
              </a:cxn>
              <a:cxn ang="T130">
                <a:pos x="T56" y="T57"/>
              </a:cxn>
              <a:cxn ang="T131">
                <a:pos x="T58" y="T59"/>
              </a:cxn>
              <a:cxn ang="T132">
                <a:pos x="T60" y="T61"/>
              </a:cxn>
              <a:cxn ang="T133">
                <a:pos x="T62" y="T63"/>
              </a:cxn>
              <a:cxn ang="T134">
                <a:pos x="T64" y="T65"/>
              </a:cxn>
              <a:cxn ang="T135">
                <a:pos x="T66" y="T67"/>
              </a:cxn>
              <a:cxn ang="T136">
                <a:pos x="T68" y="T69"/>
              </a:cxn>
              <a:cxn ang="T137">
                <a:pos x="T70" y="T71"/>
              </a:cxn>
              <a:cxn ang="T138">
                <a:pos x="T72" y="T73"/>
              </a:cxn>
              <a:cxn ang="T139">
                <a:pos x="T74" y="T75"/>
              </a:cxn>
              <a:cxn ang="T140">
                <a:pos x="T76" y="T77"/>
              </a:cxn>
              <a:cxn ang="T141">
                <a:pos x="T78" y="T79"/>
              </a:cxn>
              <a:cxn ang="T142">
                <a:pos x="T80" y="T81"/>
              </a:cxn>
              <a:cxn ang="T143">
                <a:pos x="T82" y="T83"/>
              </a:cxn>
              <a:cxn ang="T144">
                <a:pos x="T84" y="T85"/>
              </a:cxn>
              <a:cxn ang="T145">
                <a:pos x="T86" y="T87"/>
              </a:cxn>
              <a:cxn ang="T146">
                <a:pos x="T88" y="T89"/>
              </a:cxn>
              <a:cxn ang="T147">
                <a:pos x="T90" y="T91"/>
              </a:cxn>
              <a:cxn ang="T148">
                <a:pos x="T92" y="T93"/>
              </a:cxn>
              <a:cxn ang="T149">
                <a:pos x="T94" y="T95"/>
              </a:cxn>
              <a:cxn ang="T150">
                <a:pos x="T96" y="T97"/>
              </a:cxn>
              <a:cxn ang="T151">
                <a:pos x="T98" y="T99"/>
              </a:cxn>
              <a:cxn ang="T152">
                <a:pos x="T100" y="T101"/>
              </a:cxn>
            </a:cxnLst>
            <a:rect l="T153" t="T154" r="T155" b="T156"/>
            <a:pathLst>
              <a:path w="368" h="360">
                <a:moveTo>
                  <a:pt x="56" y="328"/>
                </a:moveTo>
                <a:lnTo>
                  <a:pt x="56" y="328"/>
                </a:lnTo>
                <a:lnTo>
                  <a:pt x="48" y="320"/>
                </a:lnTo>
                <a:lnTo>
                  <a:pt x="40" y="320"/>
                </a:lnTo>
                <a:lnTo>
                  <a:pt x="32" y="312"/>
                </a:lnTo>
                <a:lnTo>
                  <a:pt x="16" y="288"/>
                </a:lnTo>
                <a:lnTo>
                  <a:pt x="8" y="272"/>
                </a:lnTo>
                <a:lnTo>
                  <a:pt x="8" y="264"/>
                </a:lnTo>
                <a:lnTo>
                  <a:pt x="8" y="256"/>
                </a:lnTo>
                <a:lnTo>
                  <a:pt x="0" y="248"/>
                </a:lnTo>
                <a:lnTo>
                  <a:pt x="0" y="240"/>
                </a:lnTo>
                <a:lnTo>
                  <a:pt x="8" y="240"/>
                </a:lnTo>
                <a:lnTo>
                  <a:pt x="16" y="240"/>
                </a:lnTo>
                <a:lnTo>
                  <a:pt x="24" y="224"/>
                </a:lnTo>
                <a:lnTo>
                  <a:pt x="32" y="224"/>
                </a:lnTo>
                <a:lnTo>
                  <a:pt x="32" y="208"/>
                </a:lnTo>
                <a:lnTo>
                  <a:pt x="32" y="200"/>
                </a:lnTo>
                <a:lnTo>
                  <a:pt x="32" y="192"/>
                </a:lnTo>
                <a:lnTo>
                  <a:pt x="32" y="176"/>
                </a:lnTo>
                <a:lnTo>
                  <a:pt x="48" y="176"/>
                </a:lnTo>
                <a:lnTo>
                  <a:pt x="48" y="192"/>
                </a:lnTo>
                <a:lnTo>
                  <a:pt x="56" y="192"/>
                </a:lnTo>
                <a:lnTo>
                  <a:pt x="56" y="176"/>
                </a:lnTo>
                <a:lnTo>
                  <a:pt x="64" y="152"/>
                </a:lnTo>
                <a:lnTo>
                  <a:pt x="80" y="136"/>
                </a:lnTo>
                <a:lnTo>
                  <a:pt x="88" y="136"/>
                </a:lnTo>
                <a:lnTo>
                  <a:pt x="96" y="128"/>
                </a:lnTo>
                <a:lnTo>
                  <a:pt x="112" y="112"/>
                </a:lnTo>
                <a:lnTo>
                  <a:pt x="120" y="104"/>
                </a:lnTo>
                <a:lnTo>
                  <a:pt x="120" y="88"/>
                </a:lnTo>
                <a:lnTo>
                  <a:pt x="120" y="80"/>
                </a:lnTo>
                <a:lnTo>
                  <a:pt x="120" y="40"/>
                </a:lnTo>
                <a:lnTo>
                  <a:pt x="128" y="40"/>
                </a:lnTo>
                <a:lnTo>
                  <a:pt x="128" y="24"/>
                </a:lnTo>
                <a:lnTo>
                  <a:pt x="120" y="8"/>
                </a:lnTo>
                <a:lnTo>
                  <a:pt x="120" y="0"/>
                </a:lnTo>
                <a:lnTo>
                  <a:pt x="128" y="0"/>
                </a:lnTo>
                <a:lnTo>
                  <a:pt x="144" y="88"/>
                </a:lnTo>
                <a:lnTo>
                  <a:pt x="224" y="72"/>
                </a:lnTo>
                <a:lnTo>
                  <a:pt x="232" y="120"/>
                </a:lnTo>
                <a:lnTo>
                  <a:pt x="256" y="96"/>
                </a:lnTo>
                <a:lnTo>
                  <a:pt x="264" y="96"/>
                </a:lnTo>
                <a:lnTo>
                  <a:pt x="272" y="88"/>
                </a:lnTo>
                <a:lnTo>
                  <a:pt x="280" y="80"/>
                </a:lnTo>
                <a:lnTo>
                  <a:pt x="296" y="80"/>
                </a:lnTo>
                <a:lnTo>
                  <a:pt x="304" y="80"/>
                </a:lnTo>
                <a:lnTo>
                  <a:pt x="312" y="64"/>
                </a:lnTo>
                <a:lnTo>
                  <a:pt x="328" y="64"/>
                </a:lnTo>
                <a:lnTo>
                  <a:pt x="336" y="64"/>
                </a:lnTo>
                <a:lnTo>
                  <a:pt x="344" y="64"/>
                </a:lnTo>
                <a:lnTo>
                  <a:pt x="352" y="64"/>
                </a:lnTo>
                <a:lnTo>
                  <a:pt x="352" y="72"/>
                </a:lnTo>
                <a:lnTo>
                  <a:pt x="368" y="88"/>
                </a:lnTo>
                <a:lnTo>
                  <a:pt x="368" y="96"/>
                </a:lnTo>
                <a:lnTo>
                  <a:pt x="360" y="96"/>
                </a:lnTo>
                <a:lnTo>
                  <a:pt x="360" y="104"/>
                </a:lnTo>
                <a:lnTo>
                  <a:pt x="352" y="104"/>
                </a:lnTo>
                <a:lnTo>
                  <a:pt x="328" y="96"/>
                </a:lnTo>
                <a:lnTo>
                  <a:pt x="320" y="96"/>
                </a:lnTo>
                <a:lnTo>
                  <a:pt x="312" y="88"/>
                </a:lnTo>
                <a:lnTo>
                  <a:pt x="312" y="112"/>
                </a:lnTo>
                <a:lnTo>
                  <a:pt x="304" y="120"/>
                </a:lnTo>
                <a:lnTo>
                  <a:pt x="304" y="128"/>
                </a:lnTo>
                <a:lnTo>
                  <a:pt x="296" y="144"/>
                </a:lnTo>
                <a:lnTo>
                  <a:pt x="288" y="144"/>
                </a:lnTo>
                <a:lnTo>
                  <a:pt x="288" y="152"/>
                </a:lnTo>
                <a:lnTo>
                  <a:pt x="288" y="160"/>
                </a:lnTo>
                <a:lnTo>
                  <a:pt x="280" y="160"/>
                </a:lnTo>
                <a:lnTo>
                  <a:pt x="272" y="160"/>
                </a:lnTo>
                <a:lnTo>
                  <a:pt x="264" y="160"/>
                </a:lnTo>
                <a:lnTo>
                  <a:pt x="264" y="176"/>
                </a:lnTo>
                <a:lnTo>
                  <a:pt x="264" y="184"/>
                </a:lnTo>
                <a:lnTo>
                  <a:pt x="264" y="192"/>
                </a:lnTo>
                <a:lnTo>
                  <a:pt x="264" y="200"/>
                </a:lnTo>
                <a:lnTo>
                  <a:pt x="248" y="200"/>
                </a:lnTo>
                <a:lnTo>
                  <a:pt x="232" y="192"/>
                </a:lnTo>
                <a:lnTo>
                  <a:pt x="224" y="192"/>
                </a:lnTo>
                <a:lnTo>
                  <a:pt x="224" y="200"/>
                </a:lnTo>
                <a:lnTo>
                  <a:pt x="224" y="208"/>
                </a:lnTo>
                <a:lnTo>
                  <a:pt x="224" y="216"/>
                </a:lnTo>
                <a:lnTo>
                  <a:pt x="224" y="224"/>
                </a:lnTo>
                <a:lnTo>
                  <a:pt x="216" y="232"/>
                </a:lnTo>
                <a:lnTo>
                  <a:pt x="216" y="240"/>
                </a:lnTo>
                <a:lnTo>
                  <a:pt x="216" y="256"/>
                </a:lnTo>
                <a:lnTo>
                  <a:pt x="208" y="264"/>
                </a:lnTo>
                <a:lnTo>
                  <a:pt x="200" y="280"/>
                </a:lnTo>
                <a:lnTo>
                  <a:pt x="200" y="288"/>
                </a:lnTo>
                <a:lnTo>
                  <a:pt x="200" y="296"/>
                </a:lnTo>
                <a:lnTo>
                  <a:pt x="192" y="304"/>
                </a:lnTo>
                <a:lnTo>
                  <a:pt x="200" y="312"/>
                </a:lnTo>
                <a:lnTo>
                  <a:pt x="184" y="320"/>
                </a:lnTo>
                <a:lnTo>
                  <a:pt x="168" y="320"/>
                </a:lnTo>
                <a:lnTo>
                  <a:pt x="168" y="328"/>
                </a:lnTo>
                <a:lnTo>
                  <a:pt x="160" y="328"/>
                </a:lnTo>
                <a:lnTo>
                  <a:pt x="152" y="328"/>
                </a:lnTo>
                <a:lnTo>
                  <a:pt x="152" y="336"/>
                </a:lnTo>
                <a:lnTo>
                  <a:pt x="144" y="344"/>
                </a:lnTo>
                <a:lnTo>
                  <a:pt x="136" y="344"/>
                </a:lnTo>
                <a:lnTo>
                  <a:pt x="128" y="344"/>
                </a:lnTo>
                <a:lnTo>
                  <a:pt x="120" y="344"/>
                </a:lnTo>
                <a:lnTo>
                  <a:pt x="112" y="344"/>
                </a:lnTo>
                <a:lnTo>
                  <a:pt x="104" y="360"/>
                </a:lnTo>
                <a:lnTo>
                  <a:pt x="96" y="360"/>
                </a:lnTo>
                <a:lnTo>
                  <a:pt x="88" y="352"/>
                </a:lnTo>
                <a:lnTo>
                  <a:pt x="72" y="352"/>
                </a:lnTo>
                <a:lnTo>
                  <a:pt x="64" y="336"/>
                </a:lnTo>
                <a:lnTo>
                  <a:pt x="64" y="328"/>
                </a:lnTo>
                <a:lnTo>
                  <a:pt x="56" y="328"/>
                </a:lnTo>
                <a:close/>
              </a:path>
            </a:pathLst>
          </a:custGeom>
          <a:solidFill>
            <a:srgbClr val="FDAB9D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01" name="Freeform 141"/>
          <p:cNvSpPr>
            <a:spLocks/>
          </p:cNvSpPr>
          <p:nvPr/>
        </p:nvSpPr>
        <p:spPr bwMode="auto">
          <a:xfrm>
            <a:off x="8266113" y="2024063"/>
            <a:ext cx="280987" cy="561975"/>
          </a:xfrm>
          <a:custGeom>
            <a:avLst/>
            <a:gdLst>
              <a:gd name="T0" fmla="*/ 2147483647 w 136"/>
              <a:gd name="T1" fmla="*/ 2147483647 h 272"/>
              <a:gd name="T2" fmla="*/ 2147483647 w 136"/>
              <a:gd name="T3" fmla="*/ 2147483647 h 272"/>
              <a:gd name="T4" fmla="*/ 2147483647 w 136"/>
              <a:gd name="T5" fmla="*/ 2147483647 h 272"/>
              <a:gd name="T6" fmla="*/ 2147483647 w 136"/>
              <a:gd name="T7" fmla="*/ 2147483647 h 272"/>
              <a:gd name="T8" fmla="*/ 2147483647 w 136"/>
              <a:gd name="T9" fmla="*/ 2147483647 h 272"/>
              <a:gd name="T10" fmla="*/ 2147483647 w 136"/>
              <a:gd name="T11" fmla="*/ 2147483647 h 272"/>
              <a:gd name="T12" fmla="*/ 2147483647 w 136"/>
              <a:gd name="T13" fmla="*/ 2147483647 h 272"/>
              <a:gd name="T14" fmla="*/ 2147483647 w 136"/>
              <a:gd name="T15" fmla="*/ 2147483647 h 272"/>
              <a:gd name="T16" fmla="*/ 2147483647 w 136"/>
              <a:gd name="T17" fmla="*/ 0 h 272"/>
              <a:gd name="T18" fmla="*/ 2147483647 w 136"/>
              <a:gd name="T19" fmla="*/ 0 h 272"/>
              <a:gd name="T20" fmla="*/ 2147483647 w 136"/>
              <a:gd name="T21" fmla="*/ 2147483647 h 272"/>
              <a:gd name="T22" fmla="*/ 2147483647 w 136"/>
              <a:gd name="T23" fmla="*/ 2147483647 h 272"/>
              <a:gd name="T24" fmla="*/ 2147483647 w 136"/>
              <a:gd name="T25" fmla="*/ 2147483647 h 272"/>
              <a:gd name="T26" fmla="*/ 2147483647 w 136"/>
              <a:gd name="T27" fmla="*/ 2147483647 h 272"/>
              <a:gd name="T28" fmla="*/ 2147483647 w 136"/>
              <a:gd name="T29" fmla="*/ 2147483647 h 272"/>
              <a:gd name="T30" fmla="*/ 2147483647 w 136"/>
              <a:gd name="T31" fmla="*/ 2147483647 h 272"/>
              <a:gd name="T32" fmla="*/ 2147483647 w 136"/>
              <a:gd name="T33" fmla="*/ 2147483647 h 272"/>
              <a:gd name="T34" fmla="*/ 2147483647 w 136"/>
              <a:gd name="T35" fmla="*/ 2147483647 h 272"/>
              <a:gd name="T36" fmla="*/ 2147483647 w 136"/>
              <a:gd name="T37" fmla="*/ 2147483647 h 272"/>
              <a:gd name="T38" fmla="*/ 2147483647 w 136"/>
              <a:gd name="T39" fmla="*/ 2147483647 h 272"/>
              <a:gd name="T40" fmla="*/ 2147483647 w 136"/>
              <a:gd name="T41" fmla="*/ 2147483647 h 272"/>
              <a:gd name="T42" fmla="*/ 2147483647 w 136"/>
              <a:gd name="T43" fmla="*/ 2147483647 h 272"/>
              <a:gd name="T44" fmla="*/ 2147483647 w 136"/>
              <a:gd name="T45" fmla="*/ 2147483647 h 272"/>
              <a:gd name="T46" fmla="*/ 2147483647 w 136"/>
              <a:gd name="T47" fmla="*/ 2147483647 h 272"/>
              <a:gd name="T48" fmla="*/ 2147483647 w 136"/>
              <a:gd name="T49" fmla="*/ 2147483647 h 272"/>
              <a:gd name="T50" fmla="*/ 2147483647 w 136"/>
              <a:gd name="T51" fmla="*/ 2147483647 h 272"/>
              <a:gd name="T52" fmla="*/ 0 w 136"/>
              <a:gd name="T53" fmla="*/ 2147483647 h 272"/>
              <a:gd name="T54" fmla="*/ 2147483647 w 136"/>
              <a:gd name="T55" fmla="*/ 2147483647 h 272"/>
              <a:gd name="T56" fmla="*/ 2147483647 w 136"/>
              <a:gd name="T57" fmla="*/ 2147483647 h 272"/>
              <a:gd name="T58" fmla="*/ 2147483647 w 136"/>
              <a:gd name="T59" fmla="*/ 2147483647 h 272"/>
              <a:gd name="T60" fmla="*/ 2147483647 w 136"/>
              <a:gd name="T61" fmla="*/ 2147483647 h 272"/>
              <a:gd name="T62" fmla="*/ 2147483647 w 136"/>
              <a:gd name="T63" fmla="*/ 2147483647 h 272"/>
              <a:gd name="T64" fmla="*/ 2147483647 w 136"/>
              <a:gd name="T65" fmla="*/ 2147483647 h 272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w 136"/>
              <a:gd name="T100" fmla="*/ 0 h 272"/>
              <a:gd name="T101" fmla="*/ 136 w 136"/>
              <a:gd name="T102" fmla="*/ 272 h 272"/>
            </a:gdLst>
            <a:ahLst/>
            <a:cxnLst>
              <a:cxn ang="T66">
                <a:pos x="T0" y="T1"/>
              </a:cxn>
              <a:cxn ang="T67">
                <a:pos x="T2" y="T3"/>
              </a:cxn>
              <a:cxn ang="T68">
                <a:pos x="T4" y="T5"/>
              </a:cxn>
              <a:cxn ang="T69">
                <a:pos x="T6" y="T7"/>
              </a:cxn>
              <a:cxn ang="T70">
                <a:pos x="T8" y="T9"/>
              </a:cxn>
              <a:cxn ang="T71">
                <a:pos x="T10" y="T11"/>
              </a:cxn>
              <a:cxn ang="T72">
                <a:pos x="T12" y="T13"/>
              </a:cxn>
              <a:cxn ang="T73">
                <a:pos x="T14" y="T15"/>
              </a:cxn>
              <a:cxn ang="T74">
                <a:pos x="T16" y="T17"/>
              </a:cxn>
              <a:cxn ang="T75">
                <a:pos x="T18" y="T19"/>
              </a:cxn>
              <a:cxn ang="T76">
                <a:pos x="T20" y="T21"/>
              </a:cxn>
              <a:cxn ang="T77">
                <a:pos x="T22" y="T23"/>
              </a:cxn>
              <a:cxn ang="T78">
                <a:pos x="T24" y="T25"/>
              </a:cxn>
              <a:cxn ang="T79">
                <a:pos x="T26" y="T27"/>
              </a:cxn>
              <a:cxn ang="T80">
                <a:pos x="T28" y="T29"/>
              </a:cxn>
              <a:cxn ang="T81">
                <a:pos x="T30" y="T31"/>
              </a:cxn>
              <a:cxn ang="T82">
                <a:pos x="T32" y="T33"/>
              </a:cxn>
              <a:cxn ang="T83">
                <a:pos x="T34" y="T35"/>
              </a:cxn>
              <a:cxn ang="T84">
                <a:pos x="T36" y="T37"/>
              </a:cxn>
              <a:cxn ang="T85">
                <a:pos x="T38" y="T39"/>
              </a:cxn>
              <a:cxn ang="T86">
                <a:pos x="T40" y="T41"/>
              </a:cxn>
              <a:cxn ang="T87">
                <a:pos x="T42" y="T43"/>
              </a:cxn>
              <a:cxn ang="T88">
                <a:pos x="T44" y="T45"/>
              </a:cxn>
              <a:cxn ang="T89">
                <a:pos x="T46" y="T47"/>
              </a:cxn>
              <a:cxn ang="T90">
                <a:pos x="T48" y="T49"/>
              </a:cxn>
              <a:cxn ang="T91">
                <a:pos x="T50" y="T51"/>
              </a:cxn>
              <a:cxn ang="T92">
                <a:pos x="T52" y="T53"/>
              </a:cxn>
              <a:cxn ang="T93">
                <a:pos x="T54" y="T55"/>
              </a:cxn>
              <a:cxn ang="T94">
                <a:pos x="T56" y="T57"/>
              </a:cxn>
              <a:cxn ang="T95">
                <a:pos x="T58" y="T59"/>
              </a:cxn>
              <a:cxn ang="T96">
                <a:pos x="T60" y="T61"/>
              </a:cxn>
              <a:cxn ang="T97">
                <a:pos x="T62" y="T63"/>
              </a:cxn>
              <a:cxn ang="T98">
                <a:pos x="T64" y="T65"/>
              </a:cxn>
            </a:cxnLst>
            <a:rect l="T99" t="T100" r="T101" b="T102"/>
            <a:pathLst>
              <a:path w="136" h="272">
                <a:moveTo>
                  <a:pt x="104" y="248"/>
                </a:moveTo>
                <a:lnTo>
                  <a:pt x="104" y="240"/>
                </a:lnTo>
                <a:lnTo>
                  <a:pt x="112" y="232"/>
                </a:lnTo>
                <a:lnTo>
                  <a:pt x="128" y="232"/>
                </a:lnTo>
                <a:lnTo>
                  <a:pt x="128" y="224"/>
                </a:lnTo>
                <a:lnTo>
                  <a:pt x="136" y="216"/>
                </a:lnTo>
                <a:lnTo>
                  <a:pt x="136" y="208"/>
                </a:lnTo>
                <a:lnTo>
                  <a:pt x="128" y="208"/>
                </a:lnTo>
                <a:lnTo>
                  <a:pt x="128" y="200"/>
                </a:lnTo>
                <a:lnTo>
                  <a:pt x="128" y="192"/>
                </a:lnTo>
                <a:lnTo>
                  <a:pt x="120" y="184"/>
                </a:lnTo>
                <a:lnTo>
                  <a:pt x="112" y="184"/>
                </a:lnTo>
                <a:lnTo>
                  <a:pt x="104" y="176"/>
                </a:lnTo>
                <a:lnTo>
                  <a:pt x="56" y="0"/>
                </a:lnTo>
                <a:lnTo>
                  <a:pt x="48" y="0"/>
                </a:lnTo>
                <a:lnTo>
                  <a:pt x="32" y="0"/>
                </a:lnTo>
                <a:lnTo>
                  <a:pt x="32" y="8"/>
                </a:lnTo>
                <a:lnTo>
                  <a:pt x="32" y="16"/>
                </a:lnTo>
                <a:lnTo>
                  <a:pt x="32" y="24"/>
                </a:lnTo>
                <a:lnTo>
                  <a:pt x="24" y="24"/>
                </a:lnTo>
                <a:lnTo>
                  <a:pt x="24" y="32"/>
                </a:lnTo>
                <a:lnTo>
                  <a:pt x="32" y="32"/>
                </a:lnTo>
                <a:lnTo>
                  <a:pt x="32" y="40"/>
                </a:lnTo>
                <a:lnTo>
                  <a:pt x="32" y="48"/>
                </a:lnTo>
                <a:lnTo>
                  <a:pt x="24" y="56"/>
                </a:lnTo>
                <a:lnTo>
                  <a:pt x="32" y="64"/>
                </a:lnTo>
                <a:lnTo>
                  <a:pt x="32" y="88"/>
                </a:lnTo>
                <a:lnTo>
                  <a:pt x="32" y="96"/>
                </a:lnTo>
                <a:lnTo>
                  <a:pt x="16" y="104"/>
                </a:lnTo>
                <a:lnTo>
                  <a:pt x="8" y="112"/>
                </a:lnTo>
                <a:lnTo>
                  <a:pt x="16" y="120"/>
                </a:lnTo>
                <a:lnTo>
                  <a:pt x="16" y="136"/>
                </a:lnTo>
                <a:lnTo>
                  <a:pt x="16" y="160"/>
                </a:lnTo>
                <a:lnTo>
                  <a:pt x="8" y="168"/>
                </a:lnTo>
                <a:lnTo>
                  <a:pt x="8" y="176"/>
                </a:lnTo>
                <a:lnTo>
                  <a:pt x="8" y="184"/>
                </a:lnTo>
                <a:lnTo>
                  <a:pt x="0" y="192"/>
                </a:lnTo>
                <a:lnTo>
                  <a:pt x="0" y="208"/>
                </a:lnTo>
                <a:lnTo>
                  <a:pt x="8" y="216"/>
                </a:lnTo>
                <a:lnTo>
                  <a:pt x="8" y="224"/>
                </a:lnTo>
                <a:lnTo>
                  <a:pt x="16" y="240"/>
                </a:lnTo>
                <a:lnTo>
                  <a:pt x="16" y="248"/>
                </a:lnTo>
                <a:lnTo>
                  <a:pt x="8" y="256"/>
                </a:lnTo>
                <a:lnTo>
                  <a:pt x="8" y="272"/>
                </a:lnTo>
                <a:lnTo>
                  <a:pt x="16" y="272"/>
                </a:lnTo>
                <a:lnTo>
                  <a:pt x="96" y="256"/>
                </a:lnTo>
                <a:lnTo>
                  <a:pt x="104" y="248"/>
                </a:lnTo>
                <a:close/>
              </a:path>
            </a:pathLst>
          </a:custGeom>
          <a:solidFill>
            <a:schemeClr val="tx2">
              <a:lumMod val="75000"/>
            </a:schemeClr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02" name="Freeform 142"/>
          <p:cNvSpPr>
            <a:spLocks/>
          </p:cNvSpPr>
          <p:nvPr/>
        </p:nvSpPr>
        <p:spPr bwMode="auto">
          <a:xfrm>
            <a:off x="8364538" y="1477963"/>
            <a:ext cx="612775" cy="976312"/>
          </a:xfrm>
          <a:custGeom>
            <a:avLst/>
            <a:gdLst>
              <a:gd name="T0" fmla="*/ 2147483647 w 296"/>
              <a:gd name="T1" fmla="*/ 2147483647 h 472"/>
              <a:gd name="T2" fmla="*/ 2147483647 w 296"/>
              <a:gd name="T3" fmla="*/ 2147483647 h 472"/>
              <a:gd name="T4" fmla="*/ 0 w 296"/>
              <a:gd name="T5" fmla="*/ 2147483647 h 472"/>
              <a:gd name="T6" fmla="*/ 2147483647 w 296"/>
              <a:gd name="T7" fmla="*/ 2147483647 h 472"/>
              <a:gd name="T8" fmla="*/ 2147483647 w 296"/>
              <a:gd name="T9" fmla="*/ 2147483647 h 472"/>
              <a:gd name="T10" fmla="*/ 2147483647 w 296"/>
              <a:gd name="T11" fmla="*/ 2147483647 h 472"/>
              <a:gd name="T12" fmla="*/ 2147483647 w 296"/>
              <a:gd name="T13" fmla="*/ 2147483647 h 472"/>
              <a:gd name="T14" fmla="*/ 2147483647 w 296"/>
              <a:gd name="T15" fmla="*/ 2147483647 h 472"/>
              <a:gd name="T16" fmla="*/ 2147483647 w 296"/>
              <a:gd name="T17" fmla="*/ 2147483647 h 472"/>
              <a:gd name="T18" fmla="*/ 2147483647 w 296"/>
              <a:gd name="T19" fmla="*/ 2147483647 h 472"/>
              <a:gd name="T20" fmla="*/ 2147483647 w 296"/>
              <a:gd name="T21" fmla="*/ 2147483647 h 472"/>
              <a:gd name="T22" fmla="*/ 2147483647 w 296"/>
              <a:gd name="T23" fmla="*/ 2147483647 h 472"/>
              <a:gd name="T24" fmla="*/ 2147483647 w 296"/>
              <a:gd name="T25" fmla="*/ 2147483647 h 472"/>
              <a:gd name="T26" fmla="*/ 2147483647 w 296"/>
              <a:gd name="T27" fmla="*/ 2147483647 h 472"/>
              <a:gd name="T28" fmla="*/ 2147483647 w 296"/>
              <a:gd name="T29" fmla="*/ 2147483647 h 472"/>
              <a:gd name="T30" fmla="*/ 2147483647 w 296"/>
              <a:gd name="T31" fmla="*/ 2147483647 h 472"/>
              <a:gd name="T32" fmla="*/ 2147483647 w 296"/>
              <a:gd name="T33" fmla="*/ 0 h 472"/>
              <a:gd name="T34" fmla="*/ 2147483647 w 296"/>
              <a:gd name="T35" fmla="*/ 2147483647 h 472"/>
              <a:gd name="T36" fmla="*/ 2147483647 w 296"/>
              <a:gd name="T37" fmla="*/ 2147483647 h 472"/>
              <a:gd name="T38" fmla="*/ 2147483647 w 296"/>
              <a:gd name="T39" fmla="*/ 2147483647 h 472"/>
              <a:gd name="T40" fmla="*/ 2147483647 w 296"/>
              <a:gd name="T41" fmla="*/ 2147483647 h 472"/>
              <a:gd name="T42" fmla="*/ 2147483647 w 296"/>
              <a:gd name="T43" fmla="*/ 2147483647 h 472"/>
              <a:gd name="T44" fmla="*/ 2147483647 w 296"/>
              <a:gd name="T45" fmla="*/ 2147483647 h 472"/>
              <a:gd name="T46" fmla="*/ 2147483647 w 296"/>
              <a:gd name="T47" fmla="*/ 2147483647 h 472"/>
              <a:gd name="T48" fmla="*/ 2147483647 w 296"/>
              <a:gd name="T49" fmla="*/ 2147483647 h 472"/>
              <a:gd name="T50" fmla="*/ 2147483647 w 296"/>
              <a:gd name="T51" fmla="*/ 2147483647 h 472"/>
              <a:gd name="T52" fmla="*/ 2147483647 w 296"/>
              <a:gd name="T53" fmla="*/ 2147483647 h 472"/>
              <a:gd name="T54" fmla="*/ 2147483647 w 296"/>
              <a:gd name="T55" fmla="*/ 2147483647 h 472"/>
              <a:gd name="T56" fmla="*/ 2147483647 w 296"/>
              <a:gd name="T57" fmla="*/ 2147483647 h 472"/>
              <a:gd name="T58" fmla="*/ 2147483647 w 296"/>
              <a:gd name="T59" fmla="*/ 2147483647 h 472"/>
              <a:gd name="T60" fmla="*/ 2147483647 w 296"/>
              <a:gd name="T61" fmla="*/ 2147483647 h 472"/>
              <a:gd name="T62" fmla="*/ 2147483647 w 296"/>
              <a:gd name="T63" fmla="*/ 2147483647 h 472"/>
              <a:gd name="T64" fmla="*/ 2147483647 w 296"/>
              <a:gd name="T65" fmla="*/ 2147483647 h 472"/>
              <a:gd name="T66" fmla="*/ 2147483647 w 296"/>
              <a:gd name="T67" fmla="*/ 2147483647 h 472"/>
              <a:gd name="T68" fmla="*/ 2147483647 w 296"/>
              <a:gd name="T69" fmla="*/ 2147483647 h 472"/>
              <a:gd name="T70" fmla="*/ 2147483647 w 296"/>
              <a:gd name="T71" fmla="*/ 2147483647 h 472"/>
              <a:gd name="T72" fmla="*/ 2147483647 w 296"/>
              <a:gd name="T73" fmla="*/ 2147483647 h 472"/>
              <a:gd name="T74" fmla="*/ 2147483647 w 296"/>
              <a:gd name="T75" fmla="*/ 2147483647 h 472"/>
              <a:gd name="T76" fmla="*/ 2147483647 w 296"/>
              <a:gd name="T77" fmla="*/ 2147483647 h 472"/>
              <a:gd name="T78" fmla="*/ 2147483647 w 296"/>
              <a:gd name="T79" fmla="*/ 2147483647 h 472"/>
              <a:gd name="T80" fmla="*/ 2147483647 w 296"/>
              <a:gd name="T81" fmla="*/ 2147483647 h 472"/>
              <a:gd name="T82" fmla="*/ 2147483647 w 296"/>
              <a:gd name="T83" fmla="*/ 2147483647 h 472"/>
              <a:gd name="T84" fmla="*/ 2147483647 w 296"/>
              <a:gd name="T85" fmla="*/ 2147483647 h 472"/>
              <a:gd name="T86" fmla="*/ 2147483647 w 296"/>
              <a:gd name="T87" fmla="*/ 2147483647 h 472"/>
              <a:gd name="T88" fmla="*/ 2147483647 w 296"/>
              <a:gd name="T89" fmla="*/ 2147483647 h 472"/>
              <a:gd name="T90" fmla="*/ 2147483647 w 296"/>
              <a:gd name="T91" fmla="*/ 2147483647 h 472"/>
              <a:gd name="T92" fmla="*/ 2147483647 w 296"/>
              <a:gd name="T93" fmla="*/ 2147483647 h 472"/>
              <a:gd name="T94" fmla="*/ 2147483647 w 296"/>
              <a:gd name="T95" fmla="*/ 2147483647 h 472"/>
              <a:gd name="T96" fmla="*/ 2147483647 w 296"/>
              <a:gd name="T97" fmla="*/ 2147483647 h 472"/>
              <a:gd name="T98" fmla="*/ 2147483647 w 296"/>
              <a:gd name="T99" fmla="*/ 2147483647 h 472"/>
              <a:gd name="T100" fmla="*/ 2147483647 w 296"/>
              <a:gd name="T101" fmla="*/ 2147483647 h 472"/>
              <a:gd name="T102" fmla="*/ 2147483647 w 296"/>
              <a:gd name="T103" fmla="*/ 2147483647 h 472"/>
              <a:gd name="T104" fmla="*/ 2147483647 w 296"/>
              <a:gd name="T105" fmla="*/ 2147483647 h 472"/>
              <a:gd name="T106" fmla="*/ 2147483647 w 296"/>
              <a:gd name="T107" fmla="*/ 2147483647 h 472"/>
              <a:gd name="T108" fmla="*/ 2147483647 w 296"/>
              <a:gd name="T109" fmla="*/ 2147483647 h 472"/>
              <a:gd name="T110" fmla="*/ 2147483647 w 296"/>
              <a:gd name="T111" fmla="*/ 2147483647 h 472"/>
              <a:gd name="T112" fmla="*/ 2147483647 w 296"/>
              <a:gd name="T113" fmla="*/ 2147483647 h 472"/>
              <a:gd name="T114" fmla="*/ 2147483647 w 296"/>
              <a:gd name="T115" fmla="*/ 2147483647 h 472"/>
              <a:gd name="T116" fmla="*/ 2147483647 w 296"/>
              <a:gd name="T117" fmla="*/ 2147483647 h 472"/>
              <a:gd name="T118" fmla="*/ 2147483647 w 296"/>
              <a:gd name="T119" fmla="*/ 2147483647 h 472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w 296"/>
              <a:gd name="T181" fmla="*/ 0 h 472"/>
              <a:gd name="T182" fmla="*/ 296 w 296"/>
              <a:gd name="T183" fmla="*/ 472 h 472"/>
            </a:gdLst>
            <a:ahLst/>
            <a:cxnLst>
              <a:cxn ang="T120">
                <a:pos x="T0" y="T1"/>
              </a:cxn>
              <a:cxn ang="T121">
                <a:pos x="T2" y="T3"/>
              </a:cxn>
              <a:cxn ang="T122">
                <a:pos x="T4" y="T5"/>
              </a:cxn>
              <a:cxn ang="T123">
                <a:pos x="T6" y="T7"/>
              </a:cxn>
              <a:cxn ang="T124">
                <a:pos x="T8" y="T9"/>
              </a:cxn>
              <a:cxn ang="T125">
                <a:pos x="T10" y="T11"/>
              </a:cxn>
              <a:cxn ang="T126">
                <a:pos x="T12" y="T13"/>
              </a:cxn>
              <a:cxn ang="T127">
                <a:pos x="T14" y="T15"/>
              </a:cxn>
              <a:cxn ang="T128">
                <a:pos x="T16" y="T17"/>
              </a:cxn>
              <a:cxn ang="T129">
                <a:pos x="T18" y="T19"/>
              </a:cxn>
              <a:cxn ang="T130">
                <a:pos x="T20" y="T21"/>
              </a:cxn>
              <a:cxn ang="T131">
                <a:pos x="T22" y="T23"/>
              </a:cxn>
              <a:cxn ang="T132">
                <a:pos x="T24" y="T25"/>
              </a:cxn>
              <a:cxn ang="T133">
                <a:pos x="T26" y="T27"/>
              </a:cxn>
              <a:cxn ang="T134">
                <a:pos x="T28" y="T29"/>
              </a:cxn>
              <a:cxn ang="T135">
                <a:pos x="T30" y="T31"/>
              </a:cxn>
              <a:cxn ang="T136">
                <a:pos x="T32" y="T33"/>
              </a:cxn>
              <a:cxn ang="T137">
                <a:pos x="T34" y="T35"/>
              </a:cxn>
              <a:cxn ang="T138">
                <a:pos x="T36" y="T37"/>
              </a:cxn>
              <a:cxn ang="T139">
                <a:pos x="T38" y="T39"/>
              </a:cxn>
              <a:cxn ang="T140">
                <a:pos x="T40" y="T41"/>
              </a:cxn>
              <a:cxn ang="T141">
                <a:pos x="T42" y="T43"/>
              </a:cxn>
              <a:cxn ang="T142">
                <a:pos x="T44" y="T45"/>
              </a:cxn>
              <a:cxn ang="T143">
                <a:pos x="T46" y="T47"/>
              </a:cxn>
              <a:cxn ang="T144">
                <a:pos x="T48" y="T49"/>
              </a:cxn>
              <a:cxn ang="T145">
                <a:pos x="T50" y="T51"/>
              </a:cxn>
              <a:cxn ang="T146">
                <a:pos x="T52" y="T53"/>
              </a:cxn>
              <a:cxn ang="T147">
                <a:pos x="T54" y="T55"/>
              </a:cxn>
              <a:cxn ang="T148">
                <a:pos x="T56" y="T57"/>
              </a:cxn>
              <a:cxn ang="T149">
                <a:pos x="T58" y="T59"/>
              </a:cxn>
              <a:cxn ang="T150">
                <a:pos x="T60" y="T61"/>
              </a:cxn>
              <a:cxn ang="T151">
                <a:pos x="T62" y="T63"/>
              </a:cxn>
              <a:cxn ang="T152">
                <a:pos x="T64" y="T65"/>
              </a:cxn>
              <a:cxn ang="T153">
                <a:pos x="T66" y="T67"/>
              </a:cxn>
              <a:cxn ang="T154">
                <a:pos x="T68" y="T69"/>
              </a:cxn>
              <a:cxn ang="T155">
                <a:pos x="T70" y="T71"/>
              </a:cxn>
              <a:cxn ang="T156">
                <a:pos x="T72" y="T73"/>
              </a:cxn>
              <a:cxn ang="T157">
                <a:pos x="T74" y="T75"/>
              </a:cxn>
              <a:cxn ang="T158">
                <a:pos x="T76" y="T77"/>
              </a:cxn>
              <a:cxn ang="T159">
                <a:pos x="T78" y="T79"/>
              </a:cxn>
              <a:cxn ang="T160">
                <a:pos x="T80" y="T81"/>
              </a:cxn>
              <a:cxn ang="T161">
                <a:pos x="T82" y="T83"/>
              </a:cxn>
              <a:cxn ang="T162">
                <a:pos x="T84" y="T85"/>
              </a:cxn>
              <a:cxn ang="T163">
                <a:pos x="T86" y="T87"/>
              </a:cxn>
              <a:cxn ang="T164">
                <a:pos x="T88" y="T89"/>
              </a:cxn>
              <a:cxn ang="T165">
                <a:pos x="T90" y="T91"/>
              </a:cxn>
              <a:cxn ang="T166">
                <a:pos x="T92" y="T93"/>
              </a:cxn>
              <a:cxn ang="T167">
                <a:pos x="T94" y="T95"/>
              </a:cxn>
              <a:cxn ang="T168">
                <a:pos x="T96" y="T97"/>
              </a:cxn>
              <a:cxn ang="T169">
                <a:pos x="T98" y="T99"/>
              </a:cxn>
              <a:cxn ang="T170">
                <a:pos x="T100" y="T101"/>
              </a:cxn>
              <a:cxn ang="T171">
                <a:pos x="T102" y="T103"/>
              </a:cxn>
              <a:cxn ang="T172">
                <a:pos x="T104" y="T105"/>
              </a:cxn>
              <a:cxn ang="T173">
                <a:pos x="T106" y="T107"/>
              </a:cxn>
              <a:cxn ang="T174">
                <a:pos x="T108" y="T109"/>
              </a:cxn>
              <a:cxn ang="T175">
                <a:pos x="T110" y="T111"/>
              </a:cxn>
              <a:cxn ang="T176">
                <a:pos x="T112" y="T113"/>
              </a:cxn>
              <a:cxn ang="T177">
                <a:pos x="T114" y="T115"/>
              </a:cxn>
              <a:cxn ang="T178">
                <a:pos x="T116" y="T117"/>
              </a:cxn>
              <a:cxn ang="T179">
                <a:pos x="T118" y="T119"/>
              </a:cxn>
            </a:cxnLst>
            <a:rect l="T180" t="T181" r="T182" b="T183"/>
            <a:pathLst>
              <a:path w="296" h="472">
                <a:moveTo>
                  <a:pt x="80" y="464"/>
                </a:moveTo>
                <a:lnTo>
                  <a:pt x="80" y="464"/>
                </a:lnTo>
                <a:lnTo>
                  <a:pt x="80" y="456"/>
                </a:lnTo>
                <a:lnTo>
                  <a:pt x="72" y="448"/>
                </a:lnTo>
                <a:lnTo>
                  <a:pt x="64" y="448"/>
                </a:lnTo>
                <a:lnTo>
                  <a:pt x="56" y="440"/>
                </a:lnTo>
                <a:lnTo>
                  <a:pt x="8" y="264"/>
                </a:lnTo>
                <a:lnTo>
                  <a:pt x="0" y="264"/>
                </a:lnTo>
                <a:lnTo>
                  <a:pt x="0" y="248"/>
                </a:lnTo>
                <a:lnTo>
                  <a:pt x="8" y="248"/>
                </a:lnTo>
                <a:lnTo>
                  <a:pt x="16" y="256"/>
                </a:lnTo>
                <a:lnTo>
                  <a:pt x="16" y="240"/>
                </a:lnTo>
                <a:lnTo>
                  <a:pt x="24" y="240"/>
                </a:lnTo>
                <a:lnTo>
                  <a:pt x="24" y="232"/>
                </a:lnTo>
                <a:lnTo>
                  <a:pt x="24" y="216"/>
                </a:lnTo>
                <a:lnTo>
                  <a:pt x="40" y="200"/>
                </a:lnTo>
                <a:lnTo>
                  <a:pt x="32" y="200"/>
                </a:lnTo>
                <a:lnTo>
                  <a:pt x="32" y="192"/>
                </a:lnTo>
                <a:lnTo>
                  <a:pt x="40" y="184"/>
                </a:lnTo>
                <a:lnTo>
                  <a:pt x="40" y="176"/>
                </a:lnTo>
                <a:lnTo>
                  <a:pt x="32" y="160"/>
                </a:lnTo>
                <a:lnTo>
                  <a:pt x="32" y="136"/>
                </a:lnTo>
                <a:lnTo>
                  <a:pt x="40" y="136"/>
                </a:lnTo>
                <a:lnTo>
                  <a:pt x="40" y="120"/>
                </a:lnTo>
                <a:lnTo>
                  <a:pt x="40" y="88"/>
                </a:lnTo>
                <a:lnTo>
                  <a:pt x="48" y="80"/>
                </a:lnTo>
                <a:lnTo>
                  <a:pt x="64" y="16"/>
                </a:lnTo>
                <a:lnTo>
                  <a:pt x="72" y="8"/>
                </a:lnTo>
                <a:lnTo>
                  <a:pt x="80" y="8"/>
                </a:lnTo>
                <a:lnTo>
                  <a:pt x="88" y="32"/>
                </a:lnTo>
                <a:lnTo>
                  <a:pt x="96" y="32"/>
                </a:lnTo>
                <a:lnTo>
                  <a:pt x="104" y="24"/>
                </a:lnTo>
                <a:lnTo>
                  <a:pt x="120" y="8"/>
                </a:lnTo>
                <a:lnTo>
                  <a:pt x="128" y="8"/>
                </a:lnTo>
                <a:lnTo>
                  <a:pt x="128" y="0"/>
                </a:lnTo>
                <a:lnTo>
                  <a:pt x="136" y="0"/>
                </a:lnTo>
                <a:lnTo>
                  <a:pt x="144" y="8"/>
                </a:lnTo>
                <a:lnTo>
                  <a:pt x="168" y="16"/>
                </a:lnTo>
                <a:lnTo>
                  <a:pt x="176" y="24"/>
                </a:lnTo>
                <a:lnTo>
                  <a:pt x="208" y="136"/>
                </a:lnTo>
                <a:lnTo>
                  <a:pt x="208" y="144"/>
                </a:lnTo>
                <a:lnTo>
                  <a:pt x="224" y="160"/>
                </a:lnTo>
                <a:lnTo>
                  <a:pt x="240" y="160"/>
                </a:lnTo>
                <a:lnTo>
                  <a:pt x="240" y="176"/>
                </a:lnTo>
                <a:lnTo>
                  <a:pt x="248" y="184"/>
                </a:lnTo>
                <a:lnTo>
                  <a:pt x="256" y="200"/>
                </a:lnTo>
                <a:lnTo>
                  <a:pt x="264" y="200"/>
                </a:lnTo>
                <a:lnTo>
                  <a:pt x="264" y="192"/>
                </a:lnTo>
                <a:lnTo>
                  <a:pt x="280" y="208"/>
                </a:lnTo>
                <a:lnTo>
                  <a:pt x="288" y="208"/>
                </a:lnTo>
                <a:lnTo>
                  <a:pt x="280" y="216"/>
                </a:lnTo>
                <a:lnTo>
                  <a:pt x="288" y="224"/>
                </a:lnTo>
                <a:lnTo>
                  <a:pt x="296" y="216"/>
                </a:lnTo>
                <a:lnTo>
                  <a:pt x="296" y="224"/>
                </a:lnTo>
                <a:lnTo>
                  <a:pt x="288" y="240"/>
                </a:lnTo>
                <a:lnTo>
                  <a:pt x="280" y="248"/>
                </a:lnTo>
                <a:lnTo>
                  <a:pt x="272" y="240"/>
                </a:lnTo>
                <a:lnTo>
                  <a:pt x="272" y="248"/>
                </a:lnTo>
                <a:lnTo>
                  <a:pt x="272" y="256"/>
                </a:lnTo>
                <a:lnTo>
                  <a:pt x="264" y="248"/>
                </a:lnTo>
                <a:lnTo>
                  <a:pt x="264" y="256"/>
                </a:lnTo>
                <a:lnTo>
                  <a:pt x="264" y="264"/>
                </a:lnTo>
                <a:lnTo>
                  <a:pt x="248" y="264"/>
                </a:lnTo>
                <a:lnTo>
                  <a:pt x="248" y="272"/>
                </a:lnTo>
                <a:lnTo>
                  <a:pt x="248" y="280"/>
                </a:lnTo>
                <a:lnTo>
                  <a:pt x="240" y="288"/>
                </a:lnTo>
                <a:lnTo>
                  <a:pt x="232" y="296"/>
                </a:lnTo>
                <a:lnTo>
                  <a:pt x="232" y="288"/>
                </a:lnTo>
                <a:lnTo>
                  <a:pt x="232" y="280"/>
                </a:lnTo>
                <a:lnTo>
                  <a:pt x="224" y="272"/>
                </a:lnTo>
                <a:lnTo>
                  <a:pt x="216" y="272"/>
                </a:lnTo>
                <a:lnTo>
                  <a:pt x="216" y="280"/>
                </a:lnTo>
                <a:lnTo>
                  <a:pt x="216" y="288"/>
                </a:lnTo>
                <a:lnTo>
                  <a:pt x="208" y="288"/>
                </a:lnTo>
                <a:lnTo>
                  <a:pt x="200" y="296"/>
                </a:lnTo>
                <a:lnTo>
                  <a:pt x="200" y="304"/>
                </a:lnTo>
                <a:lnTo>
                  <a:pt x="184" y="304"/>
                </a:lnTo>
                <a:lnTo>
                  <a:pt x="192" y="296"/>
                </a:lnTo>
                <a:lnTo>
                  <a:pt x="184" y="296"/>
                </a:lnTo>
                <a:lnTo>
                  <a:pt x="176" y="288"/>
                </a:lnTo>
                <a:lnTo>
                  <a:pt x="176" y="296"/>
                </a:lnTo>
                <a:lnTo>
                  <a:pt x="176" y="312"/>
                </a:lnTo>
                <a:lnTo>
                  <a:pt x="176" y="336"/>
                </a:lnTo>
                <a:lnTo>
                  <a:pt x="168" y="344"/>
                </a:lnTo>
                <a:lnTo>
                  <a:pt x="168" y="360"/>
                </a:lnTo>
                <a:lnTo>
                  <a:pt x="160" y="352"/>
                </a:lnTo>
                <a:lnTo>
                  <a:pt x="152" y="352"/>
                </a:lnTo>
                <a:lnTo>
                  <a:pt x="152" y="368"/>
                </a:lnTo>
                <a:lnTo>
                  <a:pt x="144" y="368"/>
                </a:lnTo>
                <a:lnTo>
                  <a:pt x="136" y="368"/>
                </a:lnTo>
                <a:lnTo>
                  <a:pt x="128" y="360"/>
                </a:lnTo>
                <a:lnTo>
                  <a:pt x="128" y="368"/>
                </a:lnTo>
                <a:lnTo>
                  <a:pt x="128" y="384"/>
                </a:lnTo>
                <a:lnTo>
                  <a:pt x="128" y="392"/>
                </a:lnTo>
                <a:lnTo>
                  <a:pt x="128" y="384"/>
                </a:lnTo>
                <a:lnTo>
                  <a:pt x="128" y="376"/>
                </a:lnTo>
                <a:lnTo>
                  <a:pt x="120" y="376"/>
                </a:lnTo>
                <a:lnTo>
                  <a:pt x="112" y="384"/>
                </a:lnTo>
                <a:lnTo>
                  <a:pt x="104" y="392"/>
                </a:lnTo>
                <a:lnTo>
                  <a:pt x="104" y="408"/>
                </a:lnTo>
                <a:lnTo>
                  <a:pt x="104" y="416"/>
                </a:lnTo>
                <a:lnTo>
                  <a:pt x="96" y="416"/>
                </a:lnTo>
                <a:lnTo>
                  <a:pt x="96" y="424"/>
                </a:lnTo>
                <a:lnTo>
                  <a:pt x="104" y="432"/>
                </a:lnTo>
                <a:lnTo>
                  <a:pt x="88" y="440"/>
                </a:lnTo>
                <a:lnTo>
                  <a:pt x="88" y="464"/>
                </a:lnTo>
                <a:lnTo>
                  <a:pt x="80" y="472"/>
                </a:lnTo>
                <a:lnTo>
                  <a:pt x="80" y="464"/>
                </a:lnTo>
                <a:close/>
              </a:path>
            </a:pathLst>
          </a:custGeom>
          <a:solidFill>
            <a:srgbClr val="FFC0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03" name="Freeform 143"/>
          <p:cNvSpPr>
            <a:spLocks/>
          </p:cNvSpPr>
          <p:nvPr/>
        </p:nvSpPr>
        <p:spPr bwMode="auto">
          <a:xfrm>
            <a:off x="8183563" y="2503488"/>
            <a:ext cx="546100" cy="280987"/>
          </a:xfrm>
          <a:custGeom>
            <a:avLst/>
            <a:gdLst>
              <a:gd name="T0" fmla="*/ 0 w 264"/>
              <a:gd name="T1" fmla="*/ 2147483647 h 136"/>
              <a:gd name="T2" fmla="*/ 0 w 264"/>
              <a:gd name="T3" fmla="*/ 2147483647 h 136"/>
              <a:gd name="T4" fmla="*/ 2147483647 w 264"/>
              <a:gd name="T5" fmla="*/ 2147483647 h 136"/>
              <a:gd name="T6" fmla="*/ 2147483647 w 264"/>
              <a:gd name="T7" fmla="*/ 2147483647 h 136"/>
              <a:gd name="T8" fmla="*/ 2147483647 w 264"/>
              <a:gd name="T9" fmla="*/ 0 h 136"/>
              <a:gd name="T10" fmla="*/ 2147483647 w 264"/>
              <a:gd name="T11" fmla="*/ 0 h 136"/>
              <a:gd name="T12" fmla="*/ 2147483647 w 264"/>
              <a:gd name="T13" fmla="*/ 2147483647 h 136"/>
              <a:gd name="T14" fmla="*/ 2147483647 w 264"/>
              <a:gd name="T15" fmla="*/ 2147483647 h 136"/>
              <a:gd name="T16" fmla="*/ 2147483647 w 264"/>
              <a:gd name="T17" fmla="*/ 2147483647 h 136"/>
              <a:gd name="T18" fmla="*/ 2147483647 w 264"/>
              <a:gd name="T19" fmla="*/ 2147483647 h 136"/>
              <a:gd name="T20" fmla="*/ 2147483647 w 264"/>
              <a:gd name="T21" fmla="*/ 2147483647 h 136"/>
              <a:gd name="T22" fmla="*/ 2147483647 w 264"/>
              <a:gd name="T23" fmla="*/ 2147483647 h 136"/>
              <a:gd name="T24" fmla="*/ 2147483647 w 264"/>
              <a:gd name="T25" fmla="*/ 2147483647 h 136"/>
              <a:gd name="T26" fmla="*/ 2147483647 w 264"/>
              <a:gd name="T27" fmla="*/ 2147483647 h 136"/>
              <a:gd name="T28" fmla="*/ 2147483647 w 264"/>
              <a:gd name="T29" fmla="*/ 2147483647 h 136"/>
              <a:gd name="T30" fmla="*/ 2147483647 w 264"/>
              <a:gd name="T31" fmla="*/ 2147483647 h 136"/>
              <a:gd name="T32" fmla="*/ 2147483647 w 264"/>
              <a:gd name="T33" fmla="*/ 2147483647 h 136"/>
              <a:gd name="T34" fmla="*/ 2147483647 w 264"/>
              <a:gd name="T35" fmla="*/ 2147483647 h 136"/>
              <a:gd name="T36" fmla="*/ 2147483647 w 264"/>
              <a:gd name="T37" fmla="*/ 2147483647 h 136"/>
              <a:gd name="T38" fmla="*/ 2147483647 w 264"/>
              <a:gd name="T39" fmla="*/ 2147483647 h 136"/>
              <a:gd name="T40" fmla="*/ 2147483647 w 264"/>
              <a:gd name="T41" fmla="*/ 2147483647 h 136"/>
              <a:gd name="T42" fmla="*/ 2147483647 w 264"/>
              <a:gd name="T43" fmla="*/ 2147483647 h 136"/>
              <a:gd name="T44" fmla="*/ 2147483647 w 264"/>
              <a:gd name="T45" fmla="*/ 2147483647 h 136"/>
              <a:gd name="T46" fmla="*/ 2147483647 w 264"/>
              <a:gd name="T47" fmla="*/ 2147483647 h 136"/>
              <a:gd name="T48" fmla="*/ 2147483647 w 264"/>
              <a:gd name="T49" fmla="*/ 2147483647 h 136"/>
              <a:gd name="T50" fmla="*/ 2147483647 w 264"/>
              <a:gd name="T51" fmla="*/ 2147483647 h 136"/>
              <a:gd name="T52" fmla="*/ 2147483647 w 264"/>
              <a:gd name="T53" fmla="*/ 2147483647 h 136"/>
              <a:gd name="T54" fmla="*/ 2147483647 w 264"/>
              <a:gd name="T55" fmla="*/ 2147483647 h 136"/>
              <a:gd name="T56" fmla="*/ 2147483647 w 264"/>
              <a:gd name="T57" fmla="*/ 2147483647 h 136"/>
              <a:gd name="T58" fmla="*/ 2147483647 w 264"/>
              <a:gd name="T59" fmla="*/ 2147483647 h 136"/>
              <a:gd name="T60" fmla="*/ 2147483647 w 264"/>
              <a:gd name="T61" fmla="*/ 2147483647 h 136"/>
              <a:gd name="T62" fmla="*/ 2147483647 w 264"/>
              <a:gd name="T63" fmla="*/ 2147483647 h 136"/>
              <a:gd name="T64" fmla="*/ 2147483647 w 264"/>
              <a:gd name="T65" fmla="*/ 2147483647 h 136"/>
              <a:gd name="T66" fmla="*/ 2147483647 w 264"/>
              <a:gd name="T67" fmla="*/ 2147483647 h 136"/>
              <a:gd name="T68" fmla="*/ 2147483647 w 264"/>
              <a:gd name="T69" fmla="*/ 2147483647 h 136"/>
              <a:gd name="T70" fmla="*/ 2147483647 w 264"/>
              <a:gd name="T71" fmla="*/ 2147483647 h 136"/>
              <a:gd name="T72" fmla="*/ 2147483647 w 264"/>
              <a:gd name="T73" fmla="*/ 2147483647 h 136"/>
              <a:gd name="T74" fmla="*/ 2147483647 w 264"/>
              <a:gd name="T75" fmla="*/ 2147483647 h 136"/>
              <a:gd name="T76" fmla="*/ 2147483647 w 264"/>
              <a:gd name="T77" fmla="*/ 2147483647 h 136"/>
              <a:gd name="T78" fmla="*/ 2147483647 w 264"/>
              <a:gd name="T79" fmla="*/ 2147483647 h 136"/>
              <a:gd name="T80" fmla="*/ 2147483647 w 264"/>
              <a:gd name="T81" fmla="*/ 2147483647 h 136"/>
              <a:gd name="T82" fmla="*/ 2147483647 w 264"/>
              <a:gd name="T83" fmla="*/ 2147483647 h 136"/>
              <a:gd name="T84" fmla="*/ 2147483647 w 264"/>
              <a:gd name="T85" fmla="*/ 2147483647 h 136"/>
              <a:gd name="T86" fmla="*/ 2147483647 w 264"/>
              <a:gd name="T87" fmla="*/ 2147483647 h 136"/>
              <a:gd name="T88" fmla="*/ 2147483647 w 264"/>
              <a:gd name="T89" fmla="*/ 2147483647 h 136"/>
              <a:gd name="T90" fmla="*/ 2147483647 w 264"/>
              <a:gd name="T91" fmla="*/ 2147483647 h 136"/>
              <a:gd name="T92" fmla="*/ 2147483647 w 264"/>
              <a:gd name="T93" fmla="*/ 2147483647 h 136"/>
              <a:gd name="T94" fmla="*/ 2147483647 w 264"/>
              <a:gd name="T95" fmla="*/ 2147483647 h 136"/>
              <a:gd name="T96" fmla="*/ 2147483647 w 264"/>
              <a:gd name="T97" fmla="*/ 2147483647 h 136"/>
              <a:gd name="T98" fmla="*/ 0 w 264"/>
              <a:gd name="T99" fmla="*/ 2147483647 h 1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w 264"/>
              <a:gd name="T151" fmla="*/ 0 h 136"/>
              <a:gd name="T152" fmla="*/ 264 w 264"/>
              <a:gd name="T153" fmla="*/ 136 h 136"/>
            </a:gdLst>
            <a:ahLst/>
            <a:cxnLst>
              <a:cxn ang="T100">
                <a:pos x="T0" y="T1"/>
              </a:cxn>
              <a:cxn ang="T101">
                <a:pos x="T2" y="T3"/>
              </a:cxn>
              <a:cxn ang="T102">
                <a:pos x="T4" y="T5"/>
              </a:cxn>
              <a:cxn ang="T103">
                <a:pos x="T6" y="T7"/>
              </a:cxn>
              <a:cxn ang="T104">
                <a:pos x="T8" y="T9"/>
              </a:cxn>
              <a:cxn ang="T105">
                <a:pos x="T10" y="T11"/>
              </a:cxn>
              <a:cxn ang="T106">
                <a:pos x="T12" y="T13"/>
              </a:cxn>
              <a:cxn ang="T107">
                <a:pos x="T14" y="T15"/>
              </a:cxn>
              <a:cxn ang="T108">
                <a:pos x="T16" y="T17"/>
              </a:cxn>
              <a:cxn ang="T109">
                <a:pos x="T18" y="T19"/>
              </a:cxn>
              <a:cxn ang="T110">
                <a:pos x="T20" y="T21"/>
              </a:cxn>
              <a:cxn ang="T111">
                <a:pos x="T22" y="T23"/>
              </a:cxn>
              <a:cxn ang="T112">
                <a:pos x="T24" y="T25"/>
              </a:cxn>
              <a:cxn ang="T113">
                <a:pos x="T26" y="T27"/>
              </a:cxn>
              <a:cxn ang="T114">
                <a:pos x="T28" y="T29"/>
              </a:cxn>
              <a:cxn ang="T115">
                <a:pos x="T30" y="T31"/>
              </a:cxn>
              <a:cxn ang="T116">
                <a:pos x="T32" y="T33"/>
              </a:cxn>
              <a:cxn ang="T117">
                <a:pos x="T34" y="T35"/>
              </a:cxn>
              <a:cxn ang="T118">
                <a:pos x="T36" y="T37"/>
              </a:cxn>
              <a:cxn ang="T119">
                <a:pos x="T38" y="T39"/>
              </a:cxn>
              <a:cxn ang="T120">
                <a:pos x="T40" y="T41"/>
              </a:cxn>
              <a:cxn ang="T121">
                <a:pos x="T42" y="T43"/>
              </a:cxn>
              <a:cxn ang="T122">
                <a:pos x="T44" y="T45"/>
              </a:cxn>
              <a:cxn ang="T123">
                <a:pos x="T46" y="T47"/>
              </a:cxn>
              <a:cxn ang="T124">
                <a:pos x="T48" y="T49"/>
              </a:cxn>
              <a:cxn ang="T125">
                <a:pos x="T50" y="T51"/>
              </a:cxn>
              <a:cxn ang="T126">
                <a:pos x="T52" y="T53"/>
              </a:cxn>
              <a:cxn ang="T127">
                <a:pos x="T54" y="T55"/>
              </a:cxn>
              <a:cxn ang="T128">
                <a:pos x="T56" y="T57"/>
              </a:cxn>
              <a:cxn ang="T129">
                <a:pos x="T58" y="T59"/>
              </a:cxn>
              <a:cxn ang="T130">
                <a:pos x="T60" y="T61"/>
              </a:cxn>
              <a:cxn ang="T131">
                <a:pos x="T62" y="T63"/>
              </a:cxn>
              <a:cxn ang="T132">
                <a:pos x="T64" y="T65"/>
              </a:cxn>
              <a:cxn ang="T133">
                <a:pos x="T66" y="T67"/>
              </a:cxn>
              <a:cxn ang="T134">
                <a:pos x="T68" y="T69"/>
              </a:cxn>
              <a:cxn ang="T135">
                <a:pos x="T70" y="T71"/>
              </a:cxn>
              <a:cxn ang="T136">
                <a:pos x="T72" y="T73"/>
              </a:cxn>
              <a:cxn ang="T137">
                <a:pos x="T74" y="T75"/>
              </a:cxn>
              <a:cxn ang="T138">
                <a:pos x="T76" y="T77"/>
              </a:cxn>
              <a:cxn ang="T139">
                <a:pos x="T78" y="T79"/>
              </a:cxn>
              <a:cxn ang="T140">
                <a:pos x="T80" y="T81"/>
              </a:cxn>
              <a:cxn ang="T141">
                <a:pos x="T82" y="T83"/>
              </a:cxn>
              <a:cxn ang="T142">
                <a:pos x="T84" y="T85"/>
              </a:cxn>
              <a:cxn ang="T143">
                <a:pos x="T86" y="T87"/>
              </a:cxn>
              <a:cxn ang="T144">
                <a:pos x="T88" y="T89"/>
              </a:cxn>
              <a:cxn ang="T145">
                <a:pos x="T90" y="T91"/>
              </a:cxn>
              <a:cxn ang="T146">
                <a:pos x="T92" y="T93"/>
              </a:cxn>
              <a:cxn ang="T147">
                <a:pos x="T94" y="T95"/>
              </a:cxn>
              <a:cxn ang="T148">
                <a:pos x="T96" y="T97"/>
              </a:cxn>
              <a:cxn ang="T149">
                <a:pos x="T98" y="T99"/>
              </a:cxn>
            </a:cxnLst>
            <a:rect l="T150" t="T151" r="T152" b="T153"/>
            <a:pathLst>
              <a:path w="264" h="136">
                <a:moveTo>
                  <a:pt x="0" y="128"/>
                </a:moveTo>
                <a:lnTo>
                  <a:pt x="0" y="128"/>
                </a:lnTo>
                <a:lnTo>
                  <a:pt x="0" y="56"/>
                </a:lnTo>
                <a:lnTo>
                  <a:pt x="56" y="40"/>
                </a:lnTo>
                <a:lnTo>
                  <a:pt x="136" y="24"/>
                </a:lnTo>
                <a:lnTo>
                  <a:pt x="144" y="16"/>
                </a:lnTo>
                <a:lnTo>
                  <a:pt x="144" y="8"/>
                </a:lnTo>
                <a:lnTo>
                  <a:pt x="152" y="0"/>
                </a:lnTo>
                <a:lnTo>
                  <a:pt x="168" y="0"/>
                </a:lnTo>
                <a:lnTo>
                  <a:pt x="168" y="8"/>
                </a:lnTo>
                <a:lnTo>
                  <a:pt x="184" y="16"/>
                </a:lnTo>
                <a:lnTo>
                  <a:pt x="192" y="16"/>
                </a:lnTo>
                <a:lnTo>
                  <a:pt x="184" y="24"/>
                </a:lnTo>
                <a:lnTo>
                  <a:pt x="176" y="24"/>
                </a:lnTo>
                <a:lnTo>
                  <a:pt x="176" y="32"/>
                </a:lnTo>
                <a:lnTo>
                  <a:pt x="176" y="40"/>
                </a:lnTo>
                <a:lnTo>
                  <a:pt x="168" y="48"/>
                </a:lnTo>
                <a:lnTo>
                  <a:pt x="168" y="56"/>
                </a:lnTo>
                <a:lnTo>
                  <a:pt x="184" y="56"/>
                </a:lnTo>
                <a:lnTo>
                  <a:pt x="192" y="56"/>
                </a:lnTo>
                <a:lnTo>
                  <a:pt x="200" y="64"/>
                </a:lnTo>
                <a:lnTo>
                  <a:pt x="208" y="64"/>
                </a:lnTo>
                <a:lnTo>
                  <a:pt x="208" y="72"/>
                </a:lnTo>
                <a:lnTo>
                  <a:pt x="208" y="80"/>
                </a:lnTo>
                <a:lnTo>
                  <a:pt x="216" y="80"/>
                </a:lnTo>
                <a:lnTo>
                  <a:pt x="216" y="88"/>
                </a:lnTo>
                <a:lnTo>
                  <a:pt x="224" y="96"/>
                </a:lnTo>
                <a:lnTo>
                  <a:pt x="248" y="96"/>
                </a:lnTo>
                <a:lnTo>
                  <a:pt x="256" y="88"/>
                </a:lnTo>
                <a:lnTo>
                  <a:pt x="256" y="80"/>
                </a:lnTo>
                <a:lnTo>
                  <a:pt x="248" y="72"/>
                </a:lnTo>
                <a:lnTo>
                  <a:pt x="248" y="64"/>
                </a:lnTo>
                <a:lnTo>
                  <a:pt x="240" y="64"/>
                </a:lnTo>
                <a:lnTo>
                  <a:pt x="232" y="64"/>
                </a:lnTo>
                <a:lnTo>
                  <a:pt x="240" y="56"/>
                </a:lnTo>
                <a:lnTo>
                  <a:pt x="248" y="56"/>
                </a:lnTo>
                <a:lnTo>
                  <a:pt x="264" y="72"/>
                </a:lnTo>
                <a:lnTo>
                  <a:pt x="264" y="88"/>
                </a:lnTo>
                <a:lnTo>
                  <a:pt x="264" y="96"/>
                </a:lnTo>
                <a:lnTo>
                  <a:pt x="256" y="96"/>
                </a:lnTo>
                <a:lnTo>
                  <a:pt x="248" y="104"/>
                </a:lnTo>
                <a:lnTo>
                  <a:pt x="240" y="104"/>
                </a:lnTo>
                <a:lnTo>
                  <a:pt x="232" y="112"/>
                </a:lnTo>
                <a:lnTo>
                  <a:pt x="232" y="120"/>
                </a:lnTo>
                <a:lnTo>
                  <a:pt x="224" y="128"/>
                </a:lnTo>
                <a:lnTo>
                  <a:pt x="216" y="120"/>
                </a:lnTo>
                <a:lnTo>
                  <a:pt x="216" y="112"/>
                </a:lnTo>
                <a:lnTo>
                  <a:pt x="216" y="104"/>
                </a:lnTo>
                <a:lnTo>
                  <a:pt x="208" y="104"/>
                </a:lnTo>
                <a:lnTo>
                  <a:pt x="208" y="120"/>
                </a:lnTo>
                <a:lnTo>
                  <a:pt x="208" y="112"/>
                </a:lnTo>
                <a:lnTo>
                  <a:pt x="200" y="120"/>
                </a:lnTo>
                <a:lnTo>
                  <a:pt x="200" y="136"/>
                </a:lnTo>
                <a:lnTo>
                  <a:pt x="184" y="136"/>
                </a:lnTo>
                <a:lnTo>
                  <a:pt x="184" y="120"/>
                </a:lnTo>
                <a:lnTo>
                  <a:pt x="176" y="120"/>
                </a:lnTo>
                <a:lnTo>
                  <a:pt x="168" y="112"/>
                </a:lnTo>
                <a:lnTo>
                  <a:pt x="160" y="104"/>
                </a:lnTo>
                <a:lnTo>
                  <a:pt x="152" y="88"/>
                </a:lnTo>
                <a:lnTo>
                  <a:pt x="128" y="96"/>
                </a:lnTo>
                <a:lnTo>
                  <a:pt x="56" y="112"/>
                </a:lnTo>
                <a:lnTo>
                  <a:pt x="56" y="120"/>
                </a:lnTo>
                <a:lnTo>
                  <a:pt x="56" y="112"/>
                </a:lnTo>
                <a:lnTo>
                  <a:pt x="0" y="128"/>
                </a:lnTo>
                <a:close/>
              </a:path>
            </a:pathLst>
          </a:custGeom>
          <a:solidFill>
            <a:srgbClr val="FFC0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04" name="Freeform 145"/>
          <p:cNvSpPr>
            <a:spLocks/>
          </p:cNvSpPr>
          <p:nvPr/>
        </p:nvSpPr>
        <p:spPr bwMode="auto">
          <a:xfrm>
            <a:off x="8183563" y="2701925"/>
            <a:ext cx="296862" cy="280988"/>
          </a:xfrm>
          <a:custGeom>
            <a:avLst/>
            <a:gdLst>
              <a:gd name="T0" fmla="*/ 2147483647 w 144"/>
              <a:gd name="T1" fmla="*/ 2147483647 h 136"/>
              <a:gd name="T2" fmla="*/ 2147483647 w 144"/>
              <a:gd name="T3" fmla="*/ 2147483647 h 136"/>
              <a:gd name="T4" fmla="*/ 2147483647 w 144"/>
              <a:gd name="T5" fmla="*/ 2147483647 h 136"/>
              <a:gd name="T6" fmla="*/ 2147483647 w 144"/>
              <a:gd name="T7" fmla="*/ 2147483647 h 136"/>
              <a:gd name="T8" fmla="*/ 2147483647 w 144"/>
              <a:gd name="T9" fmla="*/ 2147483647 h 136"/>
              <a:gd name="T10" fmla="*/ 2147483647 w 144"/>
              <a:gd name="T11" fmla="*/ 2147483647 h 136"/>
              <a:gd name="T12" fmla="*/ 2147483647 w 144"/>
              <a:gd name="T13" fmla="*/ 2147483647 h 136"/>
              <a:gd name="T14" fmla="*/ 2147483647 w 144"/>
              <a:gd name="T15" fmla="*/ 2147483647 h 136"/>
              <a:gd name="T16" fmla="*/ 2147483647 w 144"/>
              <a:gd name="T17" fmla="*/ 2147483647 h 136"/>
              <a:gd name="T18" fmla="*/ 2147483647 w 144"/>
              <a:gd name="T19" fmla="*/ 2147483647 h 136"/>
              <a:gd name="T20" fmla="*/ 2147483647 w 144"/>
              <a:gd name="T21" fmla="*/ 2147483647 h 136"/>
              <a:gd name="T22" fmla="*/ 2147483647 w 144"/>
              <a:gd name="T23" fmla="*/ 2147483647 h 136"/>
              <a:gd name="T24" fmla="*/ 2147483647 w 144"/>
              <a:gd name="T25" fmla="*/ 2147483647 h 136"/>
              <a:gd name="T26" fmla="*/ 2147483647 w 144"/>
              <a:gd name="T27" fmla="*/ 2147483647 h 136"/>
              <a:gd name="T28" fmla="*/ 2147483647 w 144"/>
              <a:gd name="T29" fmla="*/ 2147483647 h 136"/>
              <a:gd name="T30" fmla="*/ 0 w 144"/>
              <a:gd name="T31" fmla="*/ 2147483647 h 136"/>
              <a:gd name="T32" fmla="*/ 0 w 144"/>
              <a:gd name="T33" fmla="*/ 2147483647 h 136"/>
              <a:gd name="T34" fmla="*/ 2147483647 w 144"/>
              <a:gd name="T35" fmla="*/ 2147483647 h 136"/>
              <a:gd name="T36" fmla="*/ 2147483647 w 144"/>
              <a:gd name="T37" fmla="*/ 2147483647 h 136"/>
              <a:gd name="T38" fmla="*/ 2147483647 w 144"/>
              <a:gd name="T39" fmla="*/ 2147483647 h 136"/>
              <a:gd name="T40" fmla="*/ 2147483647 w 144"/>
              <a:gd name="T41" fmla="*/ 2147483647 h 136"/>
              <a:gd name="T42" fmla="*/ 2147483647 w 144"/>
              <a:gd name="T43" fmla="*/ 2147483647 h 136"/>
              <a:gd name="T44" fmla="*/ 2147483647 w 144"/>
              <a:gd name="T45" fmla="*/ 2147483647 h 136"/>
              <a:gd name="T46" fmla="*/ 2147483647 w 144"/>
              <a:gd name="T47" fmla="*/ 0 h 136"/>
              <a:gd name="T48" fmla="*/ 2147483647 w 144"/>
              <a:gd name="T49" fmla="*/ 0 h 136"/>
              <a:gd name="T50" fmla="*/ 2147483647 w 144"/>
              <a:gd name="T51" fmla="*/ 0 h 136"/>
              <a:gd name="T52" fmla="*/ 2147483647 w 144"/>
              <a:gd name="T53" fmla="*/ 2147483647 h 136"/>
              <a:gd name="T54" fmla="*/ 2147483647 w 144"/>
              <a:gd name="T55" fmla="*/ 2147483647 h 136"/>
              <a:gd name="T56" fmla="*/ 2147483647 w 144"/>
              <a:gd name="T57" fmla="*/ 2147483647 h 136"/>
              <a:gd name="T58" fmla="*/ 2147483647 w 144"/>
              <a:gd name="T59" fmla="*/ 2147483647 h 136"/>
              <a:gd name="T60" fmla="*/ 2147483647 w 144"/>
              <a:gd name="T61" fmla="*/ 2147483647 h 136"/>
              <a:gd name="T62" fmla="*/ 2147483647 w 144"/>
              <a:gd name="T63" fmla="*/ 2147483647 h 136"/>
              <a:gd name="T64" fmla="*/ 2147483647 w 144"/>
              <a:gd name="T65" fmla="*/ 2147483647 h 136"/>
              <a:gd name="T66" fmla="*/ 2147483647 w 144"/>
              <a:gd name="T67" fmla="*/ 2147483647 h 1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w 144"/>
              <a:gd name="T103" fmla="*/ 0 h 136"/>
              <a:gd name="T104" fmla="*/ 144 w 144"/>
              <a:gd name="T105" fmla="*/ 136 h 136"/>
            </a:gdLst>
            <a:ahLst/>
            <a:cxnLst>
              <a:cxn ang="T68">
                <a:pos x="T0" y="T1"/>
              </a:cxn>
              <a:cxn ang="T69">
                <a:pos x="T2" y="T3"/>
              </a:cxn>
              <a:cxn ang="T70">
                <a:pos x="T4" y="T5"/>
              </a:cxn>
              <a:cxn ang="T71">
                <a:pos x="T6" y="T7"/>
              </a:cxn>
              <a:cxn ang="T72">
                <a:pos x="T8" y="T9"/>
              </a:cxn>
              <a:cxn ang="T73">
                <a:pos x="T10" y="T11"/>
              </a:cxn>
              <a:cxn ang="T74">
                <a:pos x="T12" y="T13"/>
              </a:cxn>
              <a:cxn ang="T75">
                <a:pos x="T14" y="T15"/>
              </a:cxn>
              <a:cxn ang="T76">
                <a:pos x="T16" y="T17"/>
              </a:cxn>
              <a:cxn ang="T77">
                <a:pos x="T18" y="T19"/>
              </a:cxn>
              <a:cxn ang="T78">
                <a:pos x="T20" y="T21"/>
              </a:cxn>
              <a:cxn ang="T79">
                <a:pos x="T22" y="T23"/>
              </a:cxn>
              <a:cxn ang="T80">
                <a:pos x="T24" y="T25"/>
              </a:cxn>
              <a:cxn ang="T81">
                <a:pos x="T26" y="T27"/>
              </a:cxn>
              <a:cxn ang="T82">
                <a:pos x="T28" y="T29"/>
              </a:cxn>
              <a:cxn ang="T83">
                <a:pos x="T30" y="T31"/>
              </a:cxn>
              <a:cxn ang="T84">
                <a:pos x="T32" y="T33"/>
              </a:cxn>
              <a:cxn ang="T85">
                <a:pos x="T34" y="T35"/>
              </a:cxn>
              <a:cxn ang="T86">
                <a:pos x="T36" y="T37"/>
              </a:cxn>
              <a:cxn ang="T87">
                <a:pos x="T38" y="T39"/>
              </a:cxn>
              <a:cxn ang="T88">
                <a:pos x="T40" y="T41"/>
              </a:cxn>
              <a:cxn ang="T89">
                <a:pos x="T42" y="T43"/>
              </a:cxn>
              <a:cxn ang="T90">
                <a:pos x="T44" y="T45"/>
              </a:cxn>
              <a:cxn ang="T91">
                <a:pos x="T46" y="T47"/>
              </a:cxn>
              <a:cxn ang="T92">
                <a:pos x="T48" y="T49"/>
              </a:cxn>
              <a:cxn ang="T93">
                <a:pos x="T50" y="T51"/>
              </a:cxn>
              <a:cxn ang="T94">
                <a:pos x="T52" y="T53"/>
              </a:cxn>
              <a:cxn ang="T95">
                <a:pos x="T54" y="T55"/>
              </a:cxn>
              <a:cxn ang="T96">
                <a:pos x="T56" y="T57"/>
              </a:cxn>
              <a:cxn ang="T97">
                <a:pos x="T58" y="T59"/>
              </a:cxn>
              <a:cxn ang="T98">
                <a:pos x="T60" y="T61"/>
              </a:cxn>
              <a:cxn ang="T99">
                <a:pos x="T62" y="T63"/>
              </a:cxn>
              <a:cxn ang="T100">
                <a:pos x="T64" y="T65"/>
              </a:cxn>
              <a:cxn ang="T101">
                <a:pos x="T66" y="T67"/>
              </a:cxn>
            </a:cxnLst>
            <a:rect l="T102" t="T103" r="T104" b="T105"/>
            <a:pathLst>
              <a:path w="144" h="136">
                <a:moveTo>
                  <a:pt x="104" y="88"/>
                </a:moveTo>
                <a:lnTo>
                  <a:pt x="88" y="96"/>
                </a:lnTo>
                <a:lnTo>
                  <a:pt x="64" y="96"/>
                </a:lnTo>
                <a:lnTo>
                  <a:pt x="40" y="112"/>
                </a:lnTo>
                <a:lnTo>
                  <a:pt x="24" y="136"/>
                </a:lnTo>
                <a:lnTo>
                  <a:pt x="16" y="136"/>
                </a:lnTo>
                <a:lnTo>
                  <a:pt x="8" y="128"/>
                </a:lnTo>
                <a:lnTo>
                  <a:pt x="24" y="112"/>
                </a:lnTo>
                <a:lnTo>
                  <a:pt x="16" y="104"/>
                </a:lnTo>
                <a:lnTo>
                  <a:pt x="0" y="32"/>
                </a:lnTo>
                <a:lnTo>
                  <a:pt x="56" y="16"/>
                </a:lnTo>
                <a:lnTo>
                  <a:pt x="56" y="24"/>
                </a:lnTo>
                <a:lnTo>
                  <a:pt x="56" y="16"/>
                </a:lnTo>
                <a:lnTo>
                  <a:pt x="128" y="0"/>
                </a:lnTo>
                <a:lnTo>
                  <a:pt x="144" y="56"/>
                </a:lnTo>
                <a:lnTo>
                  <a:pt x="136" y="64"/>
                </a:lnTo>
                <a:lnTo>
                  <a:pt x="136" y="72"/>
                </a:lnTo>
                <a:lnTo>
                  <a:pt x="104" y="88"/>
                </a:lnTo>
                <a:close/>
              </a:path>
            </a:pathLst>
          </a:custGeom>
          <a:pattFill prst="wdUpDiag">
            <a:fgClr>
              <a:srgbClr val="FFC000"/>
            </a:fgClr>
            <a:bgClr>
              <a:schemeClr val="bg1"/>
            </a:bgClr>
          </a:patt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05" name="Freeform 147"/>
          <p:cNvSpPr>
            <a:spLocks/>
          </p:cNvSpPr>
          <p:nvPr/>
        </p:nvSpPr>
        <p:spPr bwMode="auto">
          <a:xfrm>
            <a:off x="7985125" y="2949575"/>
            <a:ext cx="214313" cy="496888"/>
          </a:xfrm>
          <a:custGeom>
            <a:avLst/>
            <a:gdLst>
              <a:gd name="T0" fmla="*/ 2147483647 w 104"/>
              <a:gd name="T1" fmla="*/ 2147483647 h 240"/>
              <a:gd name="T2" fmla="*/ 2147483647 w 104"/>
              <a:gd name="T3" fmla="*/ 2147483647 h 240"/>
              <a:gd name="T4" fmla="*/ 2147483647 w 104"/>
              <a:gd name="T5" fmla="*/ 2147483647 h 240"/>
              <a:gd name="T6" fmla="*/ 2147483647 w 104"/>
              <a:gd name="T7" fmla="*/ 2147483647 h 240"/>
              <a:gd name="T8" fmla="*/ 0 w 104"/>
              <a:gd name="T9" fmla="*/ 2147483647 h 240"/>
              <a:gd name="T10" fmla="*/ 2147483647 w 104"/>
              <a:gd name="T11" fmla="*/ 2147483647 h 240"/>
              <a:gd name="T12" fmla="*/ 2147483647 w 104"/>
              <a:gd name="T13" fmla="*/ 2147483647 h 240"/>
              <a:gd name="T14" fmla="*/ 0 w 104"/>
              <a:gd name="T15" fmla="*/ 2147483647 h 240"/>
              <a:gd name="T16" fmla="*/ 2147483647 w 104"/>
              <a:gd name="T17" fmla="*/ 2147483647 h 240"/>
              <a:gd name="T18" fmla="*/ 2147483647 w 104"/>
              <a:gd name="T19" fmla="*/ 0 h 240"/>
              <a:gd name="T20" fmla="*/ 2147483647 w 104"/>
              <a:gd name="T21" fmla="*/ 2147483647 h 240"/>
              <a:gd name="T22" fmla="*/ 2147483647 w 104"/>
              <a:gd name="T23" fmla="*/ 2147483647 h 240"/>
              <a:gd name="T24" fmla="*/ 2147483647 w 104"/>
              <a:gd name="T25" fmla="*/ 2147483647 h 240"/>
              <a:gd name="T26" fmla="*/ 2147483647 w 104"/>
              <a:gd name="T27" fmla="*/ 2147483647 h 240"/>
              <a:gd name="T28" fmla="*/ 2147483647 w 104"/>
              <a:gd name="T29" fmla="*/ 2147483647 h 240"/>
              <a:gd name="T30" fmla="*/ 2147483647 w 104"/>
              <a:gd name="T31" fmla="*/ 2147483647 h 240"/>
              <a:gd name="T32" fmla="*/ 2147483647 w 104"/>
              <a:gd name="T33" fmla="*/ 2147483647 h 240"/>
              <a:gd name="T34" fmla="*/ 2147483647 w 104"/>
              <a:gd name="T35" fmla="*/ 2147483647 h 240"/>
              <a:gd name="T36" fmla="*/ 2147483647 w 104"/>
              <a:gd name="T37" fmla="*/ 2147483647 h 240"/>
              <a:gd name="T38" fmla="*/ 2147483647 w 104"/>
              <a:gd name="T39" fmla="*/ 2147483647 h 240"/>
              <a:gd name="T40" fmla="*/ 2147483647 w 104"/>
              <a:gd name="T41" fmla="*/ 2147483647 h 240"/>
              <a:gd name="T42" fmla="*/ 2147483647 w 104"/>
              <a:gd name="T43" fmla="*/ 2147483647 h 240"/>
              <a:gd name="T44" fmla="*/ 2147483647 w 104"/>
              <a:gd name="T45" fmla="*/ 2147483647 h 240"/>
              <a:gd name="T46" fmla="*/ 2147483647 w 104"/>
              <a:gd name="T47" fmla="*/ 2147483647 h 240"/>
              <a:gd name="T48" fmla="*/ 2147483647 w 104"/>
              <a:gd name="T49" fmla="*/ 2147483647 h 240"/>
              <a:gd name="T50" fmla="*/ 2147483647 w 104"/>
              <a:gd name="T51" fmla="*/ 2147483647 h 240"/>
              <a:gd name="T52" fmla="*/ 2147483647 w 104"/>
              <a:gd name="T53" fmla="*/ 2147483647 h 240"/>
              <a:gd name="T54" fmla="*/ 2147483647 w 104"/>
              <a:gd name="T55" fmla="*/ 2147483647 h 240"/>
              <a:gd name="T56" fmla="*/ 2147483647 w 104"/>
              <a:gd name="T57" fmla="*/ 2147483647 h 240"/>
              <a:gd name="T58" fmla="*/ 2147483647 w 104"/>
              <a:gd name="T59" fmla="*/ 2147483647 h 240"/>
              <a:gd name="T60" fmla="*/ 2147483647 w 104"/>
              <a:gd name="T61" fmla="*/ 2147483647 h 240"/>
              <a:gd name="T62" fmla="*/ 2147483647 w 104"/>
              <a:gd name="T63" fmla="*/ 2147483647 h 240"/>
              <a:gd name="T64" fmla="*/ 2147483647 w 104"/>
              <a:gd name="T65" fmla="*/ 2147483647 h 240"/>
              <a:gd name="T66" fmla="*/ 2147483647 w 104"/>
              <a:gd name="T67" fmla="*/ 2147483647 h 240"/>
              <a:gd name="T68" fmla="*/ 2147483647 w 104"/>
              <a:gd name="T69" fmla="*/ 2147483647 h 240"/>
              <a:gd name="T70" fmla="*/ 2147483647 w 104"/>
              <a:gd name="T71" fmla="*/ 2147483647 h 240"/>
              <a:gd name="T72" fmla="*/ 2147483647 w 104"/>
              <a:gd name="T73" fmla="*/ 2147483647 h 240"/>
              <a:gd name="T74" fmla="*/ 2147483647 w 104"/>
              <a:gd name="T75" fmla="*/ 2147483647 h 240"/>
              <a:gd name="T76" fmla="*/ 2147483647 w 104"/>
              <a:gd name="T77" fmla="*/ 2147483647 h 240"/>
              <a:gd name="T78" fmla="*/ 2147483647 w 104"/>
              <a:gd name="T79" fmla="*/ 2147483647 h 240"/>
              <a:gd name="T80" fmla="*/ 2147483647 w 104"/>
              <a:gd name="T81" fmla="*/ 2147483647 h 240"/>
              <a:gd name="T82" fmla="*/ 2147483647 w 104"/>
              <a:gd name="T83" fmla="*/ 2147483647 h 240"/>
              <a:gd name="T84" fmla="*/ 0 w 104"/>
              <a:gd name="T85" fmla="*/ 2147483647 h 240"/>
              <a:gd name="T86" fmla="*/ 2147483647 w 104"/>
              <a:gd name="T87" fmla="*/ 2147483647 h 240"/>
              <a:gd name="T88" fmla="*/ 2147483647 w 104"/>
              <a:gd name="T89" fmla="*/ 2147483647 h 240"/>
              <a:gd name="T90" fmla="*/ 2147483647 w 104"/>
              <a:gd name="T91" fmla="*/ 2147483647 h 240"/>
              <a:gd name="T92" fmla="*/ 2147483647 w 104"/>
              <a:gd name="T93" fmla="*/ 2147483647 h 240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w 104"/>
              <a:gd name="T142" fmla="*/ 0 h 240"/>
              <a:gd name="T143" fmla="*/ 104 w 104"/>
              <a:gd name="T144" fmla="*/ 240 h 240"/>
            </a:gdLst>
            <a:ahLst/>
            <a:cxnLst>
              <a:cxn ang="T94">
                <a:pos x="T0" y="T1"/>
              </a:cxn>
              <a:cxn ang="T95">
                <a:pos x="T2" y="T3"/>
              </a:cxn>
              <a:cxn ang="T96">
                <a:pos x="T4" y="T5"/>
              </a:cxn>
              <a:cxn ang="T97">
                <a:pos x="T6" y="T7"/>
              </a:cxn>
              <a:cxn ang="T98">
                <a:pos x="T8" y="T9"/>
              </a:cxn>
              <a:cxn ang="T99">
                <a:pos x="T10" y="T11"/>
              </a:cxn>
              <a:cxn ang="T100">
                <a:pos x="T12" y="T13"/>
              </a:cxn>
              <a:cxn ang="T101">
                <a:pos x="T14" y="T15"/>
              </a:cxn>
              <a:cxn ang="T102">
                <a:pos x="T16" y="T17"/>
              </a:cxn>
              <a:cxn ang="T103">
                <a:pos x="T18" y="T19"/>
              </a:cxn>
              <a:cxn ang="T104">
                <a:pos x="T20" y="T21"/>
              </a:cxn>
              <a:cxn ang="T105">
                <a:pos x="T22" y="T23"/>
              </a:cxn>
              <a:cxn ang="T106">
                <a:pos x="T24" y="T25"/>
              </a:cxn>
              <a:cxn ang="T107">
                <a:pos x="T26" y="T27"/>
              </a:cxn>
              <a:cxn ang="T108">
                <a:pos x="T28" y="T29"/>
              </a:cxn>
              <a:cxn ang="T109">
                <a:pos x="T30" y="T31"/>
              </a:cxn>
              <a:cxn ang="T110">
                <a:pos x="T32" y="T33"/>
              </a:cxn>
              <a:cxn ang="T111">
                <a:pos x="T34" y="T35"/>
              </a:cxn>
              <a:cxn ang="T112">
                <a:pos x="T36" y="T37"/>
              </a:cxn>
              <a:cxn ang="T113">
                <a:pos x="T38" y="T39"/>
              </a:cxn>
              <a:cxn ang="T114">
                <a:pos x="T40" y="T41"/>
              </a:cxn>
              <a:cxn ang="T115">
                <a:pos x="T42" y="T43"/>
              </a:cxn>
              <a:cxn ang="T116">
                <a:pos x="T44" y="T45"/>
              </a:cxn>
              <a:cxn ang="T117">
                <a:pos x="T46" y="T47"/>
              </a:cxn>
              <a:cxn ang="T118">
                <a:pos x="T48" y="T49"/>
              </a:cxn>
              <a:cxn ang="T119">
                <a:pos x="T50" y="T51"/>
              </a:cxn>
              <a:cxn ang="T120">
                <a:pos x="T52" y="T53"/>
              </a:cxn>
              <a:cxn ang="T121">
                <a:pos x="T54" y="T55"/>
              </a:cxn>
              <a:cxn ang="T122">
                <a:pos x="T56" y="T57"/>
              </a:cxn>
              <a:cxn ang="T123">
                <a:pos x="T58" y="T59"/>
              </a:cxn>
              <a:cxn ang="T124">
                <a:pos x="T60" y="T61"/>
              </a:cxn>
              <a:cxn ang="T125">
                <a:pos x="T62" y="T63"/>
              </a:cxn>
              <a:cxn ang="T126">
                <a:pos x="T64" y="T65"/>
              </a:cxn>
              <a:cxn ang="T127">
                <a:pos x="T66" y="T67"/>
              </a:cxn>
              <a:cxn ang="T128">
                <a:pos x="T68" y="T69"/>
              </a:cxn>
              <a:cxn ang="T129">
                <a:pos x="T70" y="T71"/>
              </a:cxn>
              <a:cxn ang="T130">
                <a:pos x="T72" y="T73"/>
              </a:cxn>
              <a:cxn ang="T131">
                <a:pos x="T74" y="T75"/>
              </a:cxn>
              <a:cxn ang="T132">
                <a:pos x="T76" y="T77"/>
              </a:cxn>
              <a:cxn ang="T133">
                <a:pos x="T78" y="T79"/>
              </a:cxn>
              <a:cxn ang="T134">
                <a:pos x="T80" y="T81"/>
              </a:cxn>
              <a:cxn ang="T135">
                <a:pos x="T82" y="T83"/>
              </a:cxn>
              <a:cxn ang="T136">
                <a:pos x="T84" y="T85"/>
              </a:cxn>
              <a:cxn ang="T137">
                <a:pos x="T86" y="T87"/>
              </a:cxn>
              <a:cxn ang="T138">
                <a:pos x="T88" y="T89"/>
              </a:cxn>
              <a:cxn ang="T139">
                <a:pos x="T90" y="T91"/>
              </a:cxn>
              <a:cxn ang="T140">
                <a:pos x="T92" y="T93"/>
              </a:cxn>
            </a:cxnLst>
            <a:rect l="T141" t="T142" r="T143" b="T144"/>
            <a:pathLst>
              <a:path w="104" h="240">
                <a:moveTo>
                  <a:pt x="24" y="152"/>
                </a:moveTo>
                <a:lnTo>
                  <a:pt x="24" y="152"/>
                </a:lnTo>
                <a:lnTo>
                  <a:pt x="24" y="144"/>
                </a:lnTo>
                <a:lnTo>
                  <a:pt x="40" y="128"/>
                </a:lnTo>
                <a:lnTo>
                  <a:pt x="48" y="120"/>
                </a:lnTo>
                <a:lnTo>
                  <a:pt x="48" y="112"/>
                </a:lnTo>
                <a:lnTo>
                  <a:pt x="16" y="88"/>
                </a:lnTo>
                <a:lnTo>
                  <a:pt x="0" y="80"/>
                </a:lnTo>
                <a:lnTo>
                  <a:pt x="0" y="64"/>
                </a:lnTo>
                <a:lnTo>
                  <a:pt x="8" y="64"/>
                </a:lnTo>
                <a:lnTo>
                  <a:pt x="8" y="56"/>
                </a:lnTo>
                <a:lnTo>
                  <a:pt x="0" y="40"/>
                </a:lnTo>
                <a:lnTo>
                  <a:pt x="16" y="24"/>
                </a:lnTo>
                <a:lnTo>
                  <a:pt x="16" y="8"/>
                </a:lnTo>
                <a:lnTo>
                  <a:pt x="24" y="0"/>
                </a:lnTo>
                <a:lnTo>
                  <a:pt x="96" y="24"/>
                </a:lnTo>
                <a:lnTo>
                  <a:pt x="96" y="48"/>
                </a:lnTo>
                <a:lnTo>
                  <a:pt x="88" y="56"/>
                </a:lnTo>
                <a:lnTo>
                  <a:pt x="88" y="64"/>
                </a:lnTo>
                <a:lnTo>
                  <a:pt x="88" y="72"/>
                </a:lnTo>
                <a:lnTo>
                  <a:pt x="80" y="80"/>
                </a:lnTo>
                <a:lnTo>
                  <a:pt x="96" y="80"/>
                </a:lnTo>
                <a:lnTo>
                  <a:pt x="96" y="72"/>
                </a:lnTo>
                <a:lnTo>
                  <a:pt x="104" y="80"/>
                </a:lnTo>
                <a:lnTo>
                  <a:pt x="104" y="104"/>
                </a:lnTo>
                <a:lnTo>
                  <a:pt x="104" y="112"/>
                </a:lnTo>
                <a:lnTo>
                  <a:pt x="104" y="120"/>
                </a:lnTo>
                <a:lnTo>
                  <a:pt x="104" y="128"/>
                </a:lnTo>
                <a:lnTo>
                  <a:pt x="104" y="144"/>
                </a:lnTo>
                <a:lnTo>
                  <a:pt x="104" y="128"/>
                </a:lnTo>
                <a:lnTo>
                  <a:pt x="104" y="120"/>
                </a:lnTo>
                <a:lnTo>
                  <a:pt x="96" y="120"/>
                </a:lnTo>
                <a:lnTo>
                  <a:pt x="96" y="128"/>
                </a:lnTo>
                <a:lnTo>
                  <a:pt x="96" y="136"/>
                </a:lnTo>
                <a:lnTo>
                  <a:pt x="96" y="152"/>
                </a:lnTo>
                <a:lnTo>
                  <a:pt x="104" y="160"/>
                </a:lnTo>
                <a:lnTo>
                  <a:pt x="96" y="168"/>
                </a:lnTo>
                <a:lnTo>
                  <a:pt x="88" y="176"/>
                </a:lnTo>
                <a:lnTo>
                  <a:pt x="88" y="184"/>
                </a:lnTo>
                <a:lnTo>
                  <a:pt x="80" y="200"/>
                </a:lnTo>
                <a:lnTo>
                  <a:pt x="80" y="208"/>
                </a:lnTo>
                <a:lnTo>
                  <a:pt x="72" y="224"/>
                </a:lnTo>
                <a:lnTo>
                  <a:pt x="72" y="232"/>
                </a:lnTo>
                <a:lnTo>
                  <a:pt x="64" y="240"/>
                </a:lnTo>
                <a:lnTo>
                  <a:pt x="56" y="240"/>
                </a:lnTo>
                <a:lnTo>
                  <a:pt x="56" y="232"/>
                </a:lnTo>
                <a:lnTo>
                  <a:pt x="64" y="224"/>
                </a:lnTo>
                <a:lnTo>
                  <a:pt x="56" y="216"/>
                </a:lnTo>
                <a:lnTo>
                  <a:pt x="48" y="224"/>
                </a:lnTo>
                <a:lnTo>
                  <a:pt x="40" y="224"/>
                </a:lnTo>
                <a:lnTo>
                  <a:pt x="32" y="216"/>
                </a:lnTo>
                <a:lnTo>
                  <a:pt x="24" y="216"/>
                </a:lnTo>
                <a:lnTo>
                  <a:pt x="16" y="208"/>
                </a:lnTo>
                <a:lnTo>
                  <a:pt x="8" y="200"/>
                </a:lnTo>
                <a:lnTo>
                  <a:pt x="8" y="192"/>
                </a:lnTo>
                <a:lnTo>
                  <a:pt x="0" y="192"/>
                </a:lnTo>
                <a:lnTo>
                  <a:pt x="0" y="184"/>
                </a:lnTo>
                <a:lnTo>
                  <a:pt x="0" y="176"/>
                </a:lnTo>
                <a:lnTo>
                  <a:pt x="8" y="176"/>
                </a:lnTo>
                <a:lnTo>
                  <a:pt x="8" y="168"/>
                </a:lnTo>
                <a:lnTo>
                  <a:pt x="24" y="152"/>
                </a:lnTo>
                <a:close/>
              </a:path>
            </a:pathLst>
          </a:custGeom>
          <a:solidFill>
            <a:srgbClr val="FFC0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06" name="Freeform 148"/>
          <p:cNvSpPr>
            <a:spLocks/>
          </p:cNvSpPr>
          <p:nvPr/>
        </p:nvSpPr>
        <p:spPr bwMode="auto">
          <a:xfrm>
            <a:off x="7951788" y="3281363"/>
            <a:ext cx="165100" cy="296862"/>
          </a:xfrm>
          <a:custGeom>
            <a:avLst/>
            <a:gdLst>
              <a:gd name="T0" fmla="*/ 2147483647 w 80"/>
              <a:gd name="T1" fmla="*/ 2147483647 h 144"/>
              <a:gd name="T2" fmla="*/ 2147483647 w 80"/>
              <a:gd name="T3" fmla="*/ 2147483647 h 144"/>
              <a:gd name="T4" fmla="*/ 2147483647 w 80"/>
              <a:gd name="T5" fmla="*/ 2147483647 h 144"/>
              <a:gd name="T6" fmla="*/ 2147483647 w 80"/>
              <a:gd name="T7" fmla="*/ 2147483647 h 144"/>
              <a:gd name="T8" fmla="*/ 2147483647 w 80"/>
              <a:gd name="T9" fmla="*/ 2147483647 h 144"/>
              <a:gd name="T10" fmla="*/ 2147483647 w 80"/>
              <a:gd name="T11" fmla="*/ 2147483647 h 144"/>
              <a:gd name="T12" fmla="*/ 2147483647 w 80"/>
              <a:gd name="T13" fmla="*/ 2147483647 h 144"/>
              <a:gd name="T14" fmla="*/ 2147483647 w 80"/>
              <a:gd name="T15" fmla="*/ 2147483647 h 144"/>
              <a:gd name="T16" fmla="*/ 2147483647 w 80"/>
              <a:gd name="T17" fmla="*/ 2147483647 h 144"/>
              <a:gd name="T18" fmla="*/ 2147483647 w 80"/>
              <a:gd name="T19" fmla="*/ 2147483647 h 144"/>
              <a:gd name="T20" fmla="*/ 2147483647 w 80"/>
              <a:gd name="T21" fmla="*/ 2147483647 h 144"/>
              <a:gd name="T22" fmla="*/ 2147483647 w 80"/>
              <a:gd name="T23" fmla="*/ 2147483647 h 144"/>
              <a:gd name="T24" fmla="*/ 2147483647 w 80"/>
              <a:gd name="T25" fmla="*/ 2147483647 h 144"/>
              <a:gd name="T26" fmla="*/ 2147483647 w 80"/>
              <a:gd name="T27" fmla="*/ 2147483647 h 144"/>
              <a:gd name="T28" fmla="*/ 2147483647 w 80"/>
              <a:gd name="T29" fmla="*/ 2147483647 h 144"/>
              <a:gd name="T30" fmla="*/ 2147483647 w 80"/>
              <a:gd name="T31" fmla="*/ 2147483647 h 144"/>
              <a:gd name="T32" fmla="*/ 2147483647 w 80"/>
              <a:gd name="T33" fmla="*/ 2147483647 h 144"/>
              <a:gd name="T34" fmla="*/ 2147483647 w 80"/>
              <a:gd name="T35" fmla="*/ 2147483647 h 144"/>
              <a:gd name="T36" fmla="*/ 2147483647 w 80"/>
              <a:gd name="T37" fmla="*/ 2147483647 h 144"/>
              <a:gd name="T38" fmla="*/ 2147483647 w 80"/>
              <a:gd name="T39" fmla="*/ 2147483647 h 144"/>
              <a:gd name="T40" fmla="*/ 2147483647 w 80"/>
              <a:gd name="T41" fmla="*/ 2147483647 h 144"/>
              <a:gd name="T42" fmla="*/ 2147483647 w 80"/>
              <a:gd name="T43" fmla="*/ 2147483647 h 144"/>
              <a:gd name="T44" fmla="*/ 2147483647 w 80"/>
              <a:gd name="T45" fmla="*/ 2147483647 h 144"/>
              <a:gd name="T46" fmla="*/ 2147483647 w 80"/>
              <a:gd name="T47" fmla="*/ 2147483647 h 144"/>
              <a:gd name="T48" fmla="*/ 2147483647 w 80"/>
              <a:gd name="T49" fmla="*/ 2147483647 h 144"/>
              <a:gd name="T50" fmla="*/ 2147483647 w 80"/>
              <a:gd name="T51" fmla="*/ 2147483647 h 144"/>
              <a:gd name="T52" fmla="*/ 2147483647 w 80"/>
              <a:gd name="T53" fmla="*/ 2147483647 h 144"/>
              <a:gd name="T54" fmla="*/ 2147483647 w 80"/>
              <a:gd name="T55" fmla="*/ 2147483647 h 144"/>
              <a:gd name="T56" fmla="*/ 2147483647 w 80"/>
              <a:gd name="T57" fmla="*/ 2147483647 h 144"/>
              <a:gd name="T58" fmla="*/ 2147483647 w 80"/>
              <a:gd name="T59" fmla="*/ 2147483647 h 144"/>
              <a:gd name="T60" fmla="*/ 2147483647 w 80"/>
              <a:gd name="T61" fmla="*/ 2147483647 h 144"/>
              <a:gd name="T62" fmla="*/ 2147483647 w 80"/>
              <a:gd name="T63" fmla="*/ 2147483647 h 144"/>
              <a:gd name="T64" fmla="*/ 2147483647 w 80"/>
              <a:gd name="T65" fmla="*/ 2147483647 h 144"/>
              <a:gd name="T66" fmla="*/ 2147483647 w 80"/>
              <a:gd name="T67" fmla="*/ 2147483647 h 144"/>
              <a:gd name="T68" fmla="*/ 2147483647 w 80"/>
              <a:gd name="T69" fmla="*/ 2147483647 h 144"/>
              <a:gd name="T70" fmla="*/ 2147483647 w 80"/>
              <a:gd name="T71" fmla="*/ 2147483647 h 144"/>
              <a:gd name="T72" fmla="*/ 2147483647 w 80"/>
              <a:gd name="T73" fmla="*/ 2147483647 h 144"/>
              <a:gd name="T74" fmla="*/ 2147483647 w 80"/>
              <a:gd name="T75" fmla="*/ 2147483647 h 144"/>
              <a:gd name="T76" fmla="*/ 2147483647 w 80"/>
              <a:gd name="T77" fmla="*/ 2147483647 h 144"/>
              <a:gd name="T78" fmla="*/ 2147483647 w 80"/>
              <a:gd name="T79" fmla="*/ 2147483647 h 144"/>
              <a:gd name="T80" fmla="*/ 2147483647 w 80"/>
              <a:gd name="T81" fmla="*/ 2147483647 h 144"/>
              <a:gd name="T82" fmla="*/ 0 w 80"/>
              <a:gd name="T83" fmla="*/ 2147483647 h 144"/>
              <a:gd name="T84" fmla="*/ 0 w 80"/>
              <a:gd name="T85" fmla="*/ 2147483647 h 144"/>
              <a:gd name="T86" fmla="*/ 0 w 80"/>
              <a:gd name="T87" fmla="*/ 0 h 144"/>
              <a:gd name="T88" fmla="*/ 2147483647 w 80"/>
              <a:gd name="T89" fmla="*/ 0 h 144"/>
              <a:gd name="T90" fmla="*/ 2147483647 w 80"/>
              <a:gd name="T91" fmla="*/ 2147483647 h 144"/>
              <a:gd name="T92" fmla="*/ 2147483647 w 80"/>
              <a:gd name="T93" fmla="*/ 2147483647 h 144"/>
              <a:gd name="T94" fmla="*/ 2147483647 w 80"/>
              <a:gd name="T95" fmla="*/ 2147483647 h 144"/>
              <a:gd name="T96" fmla="*/ 2147483647 w 80"/>
              <a:gd name="T97" fmla="*/ 2147483647 h 144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w 80"/>
              <a:gd name="T148" fmla="*/ 0 h 144"/>
              <a:gd name="T149" fmla="*/ 80 w 80"/>
              <a:gd name="T150" fmla="*/ 144 h 144"/>
            </a:gdLst>
            <a:ahLst/>
            <a:cxnLst>
              <a:cxn ang="T98">
                <a:pos x="T0" y="T1"/>
              </a:cxn>
              <a:cxn ang="T99">
                <a:pos x="T2" y="T3"/>
              </a:cxn>
              <a:cxn ang="T100">
                <a:pos x="T4" y="T5"/>
              </a:cxn>
              <a:cxn ang="T101">
                <a:pos x="T6" y="T7"/>
              </a:cxn>
              <a:cxn ang="T102">
                <a:pos x="T8" y="T9"/>
              </a:cxn>
              <a:cxn ang="T103">
                <a:pos x="T10" y="T11"/>
              </a:cxn>
              <a:cxn ang="T104">
                <a:pos x="T12" y="T13"/>
              </a:cxn>
              <a:cxn ang="T105">
                <a:pos x="T14" y="T15"/>
              </a:cxn>
              <a:cxn ang="T106">
                <a:pos x="T16" y="T17"/>
              </a:cxn>
              <a:cxn ang="T107">
                <a:pos x="T18" y="T19"/>
              </a:cxn>
              <a:cxn ang="T108">
                <a:pos x="T20" y="T21"/>
              </a:cxn>
              <a:cxn ang="T109">
                <a:pos x="T22" y="T23"/>
              </a:cxn>
              <a:cxn ang="T110">
                <a:pos x="T24" y="T25"/>
              </a:cxn>
              <a:cxn ang="T111">
                <a:pos x="T26" y="T27"/>
              </a:cxn>
              <a:cxn ang="T112">
                <a:pos x="T28" y="T29"/>
              </a:cxn>
              <a:cxn ang="T113">
                <a:pos x="T30" y="T31"/>
              </a:cxn>
              <a:cxn ang="T114">
                <a:pos x="T32" y="T33"/>
              </a:cxn>
              <a:cxn ang="T115">
                <a:pos x="T34" y="T35"/>
              </a:cxn>
              <a:cxn ang="T116">
                <a:pos x="T36" y="T37"/>
              </a:cxn>
              <a:cxn ang="T117">
                <a:pos x="T38" y="T39"/>
              </a:cxn>
              <a:cxn ang="T118">
                <a:pos x="T40" y="T41"/>
              </a:cxn>
              <a:cxn ang="T119">
                <a:pos x="T42" y="T43"/>
              </a:cxn>
              <a:cxn ang="T120">
                <a:pos x="T44" y="T45"/>
              </a:cxn>
              <a:cxn ang="T121">
                <a:pos x="T46" y="T47"/>
              </a:cxn>
              <a:cxn ang="T122">
                <a:pos x="T48" y="T49"/>
              </a:cxn>
              <a:cxn ang="T123">
                <a:pos x="T50" y="T51"/>
              </a:cxn>
              <a:cxn ang="T124">
                <a:pos x="T52" y="T53"/>
              </a:cxn>
              <a:cxn ang="T125">
                <a:pos x="T54" y="T55"/>
              </a:cxn>
              <a:cxn ang="T126">
                <a:pos x="T56" y="T57"/>
              </a:cxn>
              <a:cxn ang="T127">
                <a:pos x="T58" y="T59"/>
              </a:cxn>
              <a:cxn ang="T128">
                <a:pos x="T60" y="T61"/>
              </a:cxn>
              <a:cxn ang="T129">
                <a:pos x="T62" y="T63"/>
              </a:cxn>
              <a:cxn ang="T130">
                <a:pos x="T64" y="T65"/>
              </a:cxn>
              <a:cxn ang="T131">
                <a:pos x="T66" y="T67"/>
              </a:cxn>
              <a:cxn ang="T132">
                <a:pos x="T68" y="T69"/>
              </a:cxn>
              <a:cxn ang="T133">
                <a:pos x="T70" y="T71"/>
              </a:cxn>
              <a:cxn ang="T134">
                <a:pos x="T72" y="T73"/>
              </a:cxn>
              <a:cxn ang="T135">
                <a:pos x="T74" y="T75"/>
              </a:cxn>
              <a:cxn ang="T136">
                <a:pos x="T76" y="T77"/>
              </a:cxn>
              <a:cxn ang="T137">
                <a:pos x="T78" y="T79"/>
              </a:cxn>
              <a:cxn ang="T138">
                <a:pos x="T80" y="T81"/>
              </a:cxn>
              <a:cxn ang="T139">
                <a:pos x="T82" y="T83"/>
              </a:cxn>
              <a:cxn ang="T140">
                <a:pos x="T84" y="T85"/>
              </a:cxn>
              <a:cxn ang="T141">
                <a:pos x="T86" y="T87"/>
              </a:cxn>
              <a:cxn ang="T142">
                <a:pos x="T88" y="T89"/>
              </a:cxn>
              <a:cxn ang="T143">
                <a:pos x="T90" y="T91"/>
              </a:cxn>
              <a:cxn ang="T144">
                <a:pos x="T92" y="T93"/>
              </a:cxn>
              <a:cxn ang="T145">
                <a:pos x="T94" y="T95"/>
              </a:cxn>
              <a:cxn ang="T146">
                <a:pos x="T96" y="T97"/>
              </a:cxn>
            </a:cxnLst>
            <a:rect l="T147" t="T148" r="T149" b="T150"/>
            <a:pathLst>
              <a:path w="80" h="144">
                <a:moveTo>
                  <a:pt x="16" y="16"/>
                </a:moveTo>
                <a:lnTo>
                  <a:pt x="16" y="24"/>
                </a:lnTo>
                <a:lnTo>
                  <a:pt x="16" y="32"/>
                </a:lnTo>
                <a:lnTo>
                  <a:pt x="16" y="40"/>
                </a:lnTo>
                <a:lnTo>
                  <a:pt x="24" y="56"/>
                </a:lnTo>
                <a:lnTo>
                  <a:pt x="40" y="56"/>
                </a:lnTo>
                <a:lnTo>
                  <a:pt x="40" y="72"/>
                </a:lnTo>
                <a:lnTo>
                  <a:pt x="40" y="80"/>
                </a:lnTo>
                <a:lnTo>
                  <a:pt x="48" y="88"/>
                </a:lnTo>
                <a:lnTo>
                  <a:pt x="48" y="96"/>
                </a:lnTo>
                <a:lnTo>
                  <a:pt x="56" y="96"/>
                </a:lnTo>
                <a:lnTo>
                  <a:pt x="64" y="104"/>
                </a:lnTo>
                <a:lnTo>
                  <a:pt x="72" y="104"/>
                </a:lnTo>
                <a:lnTo>
                  <a:pt x="72" y="112"/>
                </a:lnTo>
                <a:lnTo>
                  <a:pt x="64" y="112"/>
                </a:lnTo>
                <a:lnTo>
                  <a:pt x="64" y="120"/>
                </a:lnTo>
                <a:lnTo>
                  <a:pt x="64" y="128"/>
                </a:lnTo>
                <a:lnTo>
                  <a:pt x="72" y="120"/>
                </a:lnTo>
                <a:lnTo>
                  <a:pt x="80" y="120"/>
                </a:lnTo>
                <a:lnTo>
                  <a:pt x="80" y="128"/>
                </a:lnTo>
                <a:lnTo>
                  <a:pt x="80" y="136"/>
                </a:lnTo>
                <a:lnTo>
                  <a:pt x="32" y="144"/>
                </a:lnTo>
                <a:lnTo>
                  <a:pt x="0" y="16"/>
                </a:lnTo>
                <a:lnTo>
                  <a:pt x="0" y="24"/>
                </a:lnTo>
                <a:lnTo>
                  <a:pt x="0" y="0"/>
                </a:lnTo>
                <a:lnTo>
                  <a:pt x="16" y="0"/>
                </a:lnTo>
                <a:lnTo>
                  <a:pt x="24" y="8"/>
                </a:lnTo>
                <a:lnTo>
                  <a:pt x="16" y="8"/>
                </a:lnTo>
                <a:lnTo>
                  <a:pt x="16" y="16"/>
                </a:lnTo>
                <a:close/>
              </a:path>
            </a:pathLst>
          </a:custGeom>
          <a:solidFill>
            <a:srgbClr val="FFC0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>
              <a:solidFill>
                <a:srgbClr val="FFC000"/>
              </a:solidFill>
            </a:endParaRPr>
          </a:p>
        </p:txBody>
      </p:sp>
      <p:sp>
        <p:nvSpPr>
          <p:cNvPr id="15407" name="Freeform 149"/>
          <p:cNvSpPr>
            <a:spLocks/>
          </p:cNvSpPr>
          <p:nvPr/>
        </p:nvSpPr>
        <p:spPr bwMode="auto">
          <a:xfrm>
            <a:off x="5718175" y="4141788"/>
            <a:ext cx="1406525" cy="495300"/>
          </a:xfrm>
          <a:custGeom>
            <a:avLst/>
            <a:gdLst>
              <a:gd name="T0" fmla="*/ 2147483647 w 680"/>
              <a:gd name="T1" fmla="*/ 0 h 240"/>
              <a:gd name="T2" fmla="*/ 2147483647 w 680"/>
              <a:gd name="T3" fmla="*/ 0 h 240"/>
              <a:gd name="T4" fmla="*/ 2147483647 w 680"/>
              <a:gd name="T5" fmla="*/ 2147483647 h 240"/>
              <a:gd name="T6" fmla="*/ 2147483647 w 680"/>
              <a:gd name="T7" fmla="*/ 2147483647 h 240"/>
              <a:gd name="T8" fmla="*/ 2147483647 w 680"/>
              <a:gd name="T9" fmla="*/ 2147483647 h 240"/>
              <a:gd name="T10" fmla="*/ 2147483647 w 680"/>
              <a:gd name="T11" fmla="*/ 2147483647 h 240"/>
              <a:gd name="T12" fmla="*/ 2147483647 w 680"/>
              <a:gd name="T13" fmla="*/ 2147483647 h 240"/>
              <a:gd name="T14" fmla="*/ 2147483647 w 680"/>
              <a:gd name="T15" fmla="*/ 2147483647 h 240"/>
              <a:gd name="T16" fmla="*/ 2147483647 w 680"/>
              <a:gd name="T17" fmla="*/ 2147483647 h 240"/>
              <a:gd name="T18" fmla="*/ 2147483647 w 680"/>
              <a:gd name="T19" fmla="*/ 2147483647 h 240"/>
              <a:gd name="T20" fmla="*/ 2147483647 w 680"/>
              <a:gd name="T21" fmla="*/ 2147483647 h 240"/>
              <a:gd name="T22" fmla="*/ 2147483647 w 680"/>
              <a:gd name="T23" fmla="*/ 2147483647 h 240"/>
              <a:gd name="T24" fmla="*/ 2147483647 w 680"/>
              <a:gd name="T25" fmla="*/ 2147483647 h 240"/>
              <a:gd name="T26" fmla="*/ 2147483647 w 680"/>
              <a:gd name="T27" fmla="*/ 2147483647 h 240"/>
              <a:gd name="T28" fmla="*/ 2147483647 w 680"/>
              <a:gd name="T29" fmla="*/ 2147483647 h 240"/>
              <a:gd name="T30" fmla="*/ 2147483647 w 680"/>
              <a:gd name="T31" fmla="*/ 2147483647 h 240"/>
              <a:gd name="T32" fmla="*/ 2147483647 w 680"/>
              <a:gd name="T33" fmla="*/ 2147483647 h 240"/>
              <a:gd name="T34" fmla="*/ 2147483647 w 680"/>
              <a:gd name="T35" fmla="*/ 2147483647 h 240"/>
              <a:gd name="T36" fmla="*/ 0 w 680"/>
              <a:gd name="T37" fmla="*/ 2147483647 h 240"/>
              <a:gd name="T38" fmla="*/ 0 w 680"/>
              <a:gd name="T39" fmla="*/ 2147483647 h 240"/>
              <a:gd name="T40" fmla="*/ 2147483647 w 680"/>
              <a:gd name="T41" fmla="*/ 2147483647 h 240"/>
              <a:gd name="T42" fmla="*/ 2147483647 w 680"/>
              <a:gd name="T43" fmla="*/ 2147483647 h 240"/>
              <a:gd name="T44" fmla="*/ 2147483647 w 680"/>
              <a:gd name="T45" fmla="*/ 2147483647 h 240"/>
              <a:gd name="T46" fmla="*/ 2147483647 w 680"/>
              <a:gd name="T47" fmla="*/ 2147483647 h 240"/>
              <a:gd name="T48" fmla="*/ 2147483647 w 680"/>
              <a:gd name="T49" fmla="*/ 2147483647 h 240"/>
              <a:gd name="T50" fmla="*/ 2147483647 w 680"/>
              <a:gd name="T51" fmla="*/ 2147483647 h 240"/>
              <a:gd name="T52" fmla="*/ 2147483647 w 680"/>
              <a:gd name="T53" fmla="*/ 2147483647 h 240"/>
              <a:gd name="T54" fmla="*/ 2147483647 w 680"/>
              <a:gd name="T55" fmla="*/ 2147483647 h 240"/>
              <a:gd name="T56" fmla="*/ 2147483647 w 680"/>
              <a:gd name="T57" fmla="*/ 2147483647 h 240"/>
              <a:gd name="T58" fmla="*/ 2147483647 w 680"/>
              <a:gd name="T59" fmla="*/ 2147483647 h 240"/>
              <a:gd name="T60" fmla="*/ 2147483647 w 680"/>
              <a:gd name="T61" fmla="*/ 2147483647 h 240"/>
              <a:gd name="T62" fmla="*/ 2147483647 w 680"/>
              <a:gd name="T63" fmla="*/ 2147483647 h 240"/>
              <a:gd name="T64" fmla="*/ 2147483647 w 680"/>
              <a:gd name="T65" fmla="*/ 2147483647 h 240"/>
              <a:gd name="T66" fmla="*/ 2147483647 w 680"/>
              <a:gd name="T67" fmla="*/ 2147483647 h 240"/>
              <a:gd name="T68" fmla="*/ 2147483647 w 680"/>
              <a:gd name="T69" fmla="*/ 2147483647 h 240"/>
              <a:gd name="T70" fmla="*/ 2147483647 w 680"/>
              <a:gd name="T71" fmla="*/ 2147483647 h 240"/>
              <a:gd name="T72" fmla="*/ 2147483647 w 680"/>
              <a:gd name="T73" fmla="*/ 2147483647 h 240"/>
              <a:gd name="T74" fmla="*/ 2147483647 w 680"/>
              <a:gd name="T75" fmla="*/ 2147483647 h 240"/>
              <a:gd name="T76" fmla="*/ 2147483647 w 680"/>
              <a:gd name="T77" fmla="*/ 2147483647 h 240"/>
              <a:gd name="T78" fmla="*/ 2147483647 w 680"/>
              <a:gd name="T79" fmla="*/ 0 h 240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w 680"/>
              <a:gd name="T121" fmla="*/ 0 h 240"/>
              <a:gd name="T122" fmla="*/ 680 w 680"/>
              <a:gd name="T123" fmla="*/ 240 h 240"/>
            </a:gdLst>
            <a:ahLst/>
            <a:cxnLst>
              <a:cxn ang="T80">
                <a:pos x="T0" y="T1"/>
              </a:cxn>
              <a:cxn ang="T81">
                <a:pos x="T2" y="T3"/>
              </a:cxn>
              <a:cxn ang="T82">
                <a:pos x="T4" y="T5"/>
              </a:cxn>
              <a:cxn ang="T83">
                <a:pos x="T6" y="T7"/>
              </a:cxn>
              <a:cxn ang="T84">
                <a:pos x="T8" y="T9"/>
              </a:cxn>
              <a:cxn ang="T85">
                <a:pos x="T10" y="T11"/>
              </a:cxn>
              <a:cxn ang="T86">
                <a:pos x="T12" y="T13"/>
              </a:cxn>
              <a:cxn ang="T87">
                <a:pos x="T14" y="T15"/>
              </a:cxn>
              <a:cxn ang="T88">
                <a:pos x="T16" y="T17"/>
              </a:cxn>
              <a:cxn ang="T89">
                <a:pos x="T18" y="T19"/>
              </a:cxn>
              <a:cxn ang="T90">
                <a:pos x="T20" y="T21"/>
              </a:cxn>
              <a:cxn ang="T91">
                <a:pos x="T22" y="T23"/>
              </a:cxn>
              <a:cxn ang="T92">
                <a:pos x="T24" y="T25"/>
              </a:cxn>
              <a:cxn ang="T93">
                <a:pos x="T26" y="T27"/>
              </a:cxn>
              <a:cxn ang="T94">
                <a:pos x="T28" y="T29"/>
              </a:cxn>
              <a:cxn ang="T95">
                <a:pos x="T30" y="T31"/>
              </a:cxn>
              <a:cxn ang="T96">
                <a:pos x="T32" y="T33"/>
              </a:cxn>
              <a:cxn ang="T97">
                <a:pos x="T34" y="T35"/>
              </a:cxn>
              <a:cxn ang="T98">
                <a:pos x="T36" y="T37"/>
              </a:cxn>
              <a:cxn ang="T99">
                <a:pos x="T38" y="T39"/>
              </a:cxn>
              <a:cxn ang="T100">
                <a:pos x="T40" y="T41"/>
              </a:cxn>
              <a:cxn ang="T101">
                <a:pos x="T42" y="T43"/>
              </a:cxn>
              <a:cxn ang="T102">
                <a:pos x="T44" y="T45"/>
              </a:cxn>
              <a:cxn ang="T103">
                <a:pos x="T46" y="T47"/>
              </a:cxn>
              <a:cxn ang="T104">
                <a:pos x="T48" y="T49"/>
              </a:cxn>
              <a:cxn ang="T105">
                <a:pos x="T50" y="T51"/>
              </a:cxn>
              <a:cxn ang="T106">
                <a:pos x="T52" y="T53"/>
              </a:cxn>
              <a:cxn ang="T107">
                <a:pos x="T54" y="T55"/>
              </a:cxn>
              <a:cxn ang="T108">
                <a:pos x="T56" y="T57"/>
              </a:cxn>
              <a:cxn ang="T109">
                <a:pos x="T58" y="T59"/>
              </a:cxn>
              <a:cxn ang="T110">
                <a:pos x="T60" y="T61"/>
              </a:cxn>
              <a:cxn ang="T111">
                <a:pos x="T62" y="T63"/>
              </a:cxn>
              <a:cxn ang="T112">
                <a:pos x="T64" y="T65"/>
              </a:cxn>
              <a:cxn ang="T113">
                <a:pos x="T66" y="T67"/>
              </a:cxn>
              <a:cxn ang="T114">
                <a:pos x="T68" y="T69"/>
              </a:cxn>
              <a:cxn ang="T115">
                <a:pos x="T70" y="T71"/>
              </a:cxn>
              <a:cxn ang="T116">
                <a:pos x="T72" y="T73"/>
              </a:cxn>
              <a:cxn ang="T117">
                <a:pos x="T74" y="T75"/>
              </a:cxn>
              <a:cxn ang="T118">
                <a:pos x="T76" y="T77"/>
              </a:cxn>
              <a:cxn ang="T119">
                <a:pos x="T78" y="T79"/>
              </a:cxn>
            </a:cxnLst>
            <a:rect l="T120" t="T121" r="T122" b="T123"/>
            <a:pathLst>
              <a:path w="680" h="240">
                <a:moveTo>
                  <a:pt x="664" y="0"/>
                </a:moveTo>
                <a:lnTo>
                  <a:pt x="664" y="0"/>
                </a:lnTo>
                <a:lnTo>
                  <a:pt x="672" y="0"/>
                </a:lnTo>
                <a:lnTo>
                  <a:pt x="672" y="8"/>
                </a:lnTo>
                <a:lnTo>
                  <a:pt x="672" y="16"/>
                </a:lnTo>
                <a:lnTo>
                  <a:pt x="680" y="24"/>
                </a:lnTo>
                <a:lnTo>
                  <a:pt x="672" y="32"/>
                </a:lnTo>
                <a:lnTo>
                  <a:pt x="664" y="32"/>
                </a:lnTo>
                <a:lnTo>
                  <a:pt x="656" y="48"/>
                </a:lnTo>
                <a:lnTo>
                  <a:pt x="656" y="56"/>
                </a:lnTo>
                <a:lnTo>
                  <a:pt x="648" y="56"/>
                </a:lnTo>
                <a:lnTo>
                  <a:pt x="640" y="56"/>
                </a:lnTo>
                <a:lnTo>
                  <a:pt x="616" y="80"/>
                </a:lnTo>
                <a:lnTo>
                  <a:pt x="608" y="72"/>
                </a:lnTo>
                <a:lnTo>
                  <a:pt x="600" y="72"/>
                </a:lnTo>
                <a:lnTo>
                  <a:pt x="584" y="96"/>
                </a:lnTo>
                <a:lnTo>
                  <a:pt x="584" y="104"/>
                </a:lnTo>
                <a:lnTo>
                  <a:pt x="568" y="104"/>
                </a:lnTo>
                <a:lnTo>
                  <a:pt x="552" y="120"/>
                </a:lnTo>
                <a:lnTo>
                  <a:pt x="544" y="128"/>
                </a:lnTo>
                <a:lnTo>
                  <a:pt x="520" y="128"/>
                </a:lnTo>
                <a:lnTo>
                  <a:pt x="512" y="144"/>
                </a:lnTo>
                <a:lnTo>
                  <a:pt x="504" y="168"/>
                </a:lnTo>
                <a:lnTo>
                  <a:pt x="488" y="168"/>
                </a:lnTo>
                <a:lnTo>
                  <a:pt x="488" y="200"/>
                </a:lnTo>
                <a:lnTo>
                  <a:pt x="384" y="208"/>
                </a:lnTo>
                <a:lnTo>
                  <a:pt x="176" y="224"/>
                </a:lnTo>
                <a:lnTo>
                  <a:pt x="8" y="240"/>
                </a:lnTo>
                <a:lnTo>
                  <a:pt x="0" y="240"/>
                </a:lnTo>
                <a:lnTo>
                  <a:pt x="8" y="232"/>
                </a:lnTo>
                <a:lnTo>
                  <a:pt x="16" y="232"/>
                </a:lnTo>
                <a:lnTo>
                  <a:pt x="16" y="224"/>
                </a:lnTo>
                <a:lnTo>
                  <a:pt x="16" y="216"/>
                </a:lnTo>
                <a:lnTo>
                  <a:pt x="16" y="208"/>
                </a:lnTo>
                <a:lnTo>
                  <a:pt x="16" y="200"/>
                </a:lnTo>
                <a:lnTo>
                  <a:pt x="24" y="184"/>
                </a:lnTo>
                <a:lnTo>
                  <a:pt x="32" y="176"/>
                </a:lnTo>
                <a:lnTo>
                  <a:pt x="32" y="168"/>
                </a:lnTo>
                <a:lnTo>
                  <a:pt x="24" y="168"/>
                </a:lnTo>
                <a:lnTo>
                  <a:pt x="32" y="168"/>
                </a:lnTo>
                <a:lnTo>
                  <a:pt x="32" y="160"/>
                </a:lnTo>
                <a:lnTo>
                  <a:pt x="48" y="152"/>
                </a:lnTo>
                <a:lnTo>
                  <a:pt x="48" y="144"/>
                </a:lnTo>
                <a:lnTo>
                  <a:pt x="40" y="136"/>
                </a:lnTo>
                <a:lnTo>
                  <a:pt x="48" y="120"/>
                </a:lnTo>
                <a:lnTo>
                  <a:pt x="56" y="120"/>
                </a:lnTo>
                <a:lnTo>
                  <a:pt x="48" y="120"/>
                </a:lnTo>
                <a:lnTo>
                  <a:pt x="48" y="112"/>
                </a:lnTo>
                <a:lnTo>
                  <a:pt x="40" y="112"/>
                </a:lnTo>
                <a:lnTo>
                  <a:pt x="48" y="112"/>
                </a:lnTo>
                <a:lnTo>
                  <a:pt x="48" y="104"/>
                </a:lnTo>
                <a:lnTo>
                  <a:pt x="56" y="80"/>
                </a:lnTo>
                <a:lnTo>
                  <a:pt x="176" y="72"/>
                </a:lnTo>
                <a:lnTo>
                  <a:pt x="168" y="56"/>
                </a:lnTo>
                <a:lnTo>
                  <a:pt x="176" y="56"/>
                </a:lnTo>
                <a:lnTo>
                  <a:pt x="192" y="56"/>
                </a:lnTo>
                <a:lnTo>
                  <a:pt x="200" y="56"/>
                </a:lnTo>
                <a:lnTo>
                  <a:pt x="504" y="32"/>
                </a:lnTo>
                <a:lnTo>
                  <a:pt x="656" y="8"/>
                </a:lnTo>
                <a:lnTo>
                  <a:pt x="664" y="0"/>
                </a:lnTo>
                <a:close/>
              </a:path>
            </a:pathLst>
          </a:custGeom>
          <a:pattFill prst="wdUpDiag">
            <a:fgClr>
              <a:srgbClr val="FFC000"/>
            </a:fgClr>
            <a:bgClr>
              <a:schemeClr val="bg1"/>
            </a:bgClr>
          </a:patt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08" name="Freeform 150"/>
          <p:cNvSpPr>
            <a:spLocks/>
          </p:cNvSpPr>
          <p:nvPr/>
        </p:nvSpPr>
        <p:spPr bwMode="auto">
          <a:xfrm>
            <a:off x="5519738" y="4603750"/>
            <a:ext cx="595312" cy="1027113"/>
          </a:xfrm>
          <a:custGeom>
            <a:avLst/>
            <a:gdLst>
              <a:gd name="T0" fmla="*/ 2147483647 w 288"/>
              <a:gd name="T1" fmla="*/ 2147483647 h 496"/>
              <a:gd name="T2" fmla="*/ 2147483647 w 288"/>
              <a:gd name="T3" fmla="*/ 2147483647 h 496"/>
              <a:gd name="T4" fmla="*/ 2147483647 w 288"/>
              <a:gd name="T5" fmla="*/ 2147483647 h 496"/>
              <a:gd name="T6" fmla="*/ 2147483647 w 288"/>
              <a:gd name="T7" fmla="*/ 2147483647 h 496"/>
              <a:gd name="T8" fmla="*/ 2147483647 w 288"/>
              <a:gd name="T9" fmla="*/ 2147483647 h 496"/>
              <a:gd name="T10" fmla="*/ 2147483647 w 288"/>
              <a:gd name="T11" fmla="*/ 2147483647 h 496"/>
              <a:gd name="T12" fmla="*/ 2147483647 w 288"/>
              <a:gd name="T13" fmla="*/ 2147483647 h 496"/>
              <a:gd name="T14" fmla="*/ 2147483647 w 288"/>
              <a:gd name="T15" fmla="*/ 2147483647 h 496"/>
              <a:gd name="T16" fmla="*/ 2147483647 w 288"/>
              <a:gd name="T17" fmla="*/ 0 h 496"/>
              <a:gd name="T18" fmla="*/ 2147483647 w 288"/>
              <a:gd name="T19" fmla="*/ 2147483647 h 496"/>
              <a:gd name="T20" fmla="*/ 2147483647 w 288"/>
              <a:gd name="T21" fmla="*/ 2147483647 h 496"/>
              <a:gd name="T22" fmla="*/ 2147483647 w 288"/>
              <a:gd name="T23" fmla="*/ 2147483647 h 496"/>
              <a:gd name="T24" fmla="*/ 2147483647 w 288"/>
              <a:gd name="T25" fmla="*/ 2147483647 h 496"/>
              <a:gd name="T26" fmla="*/ 2147483647 w 288"/>
              <a:gd name="T27" fmla="*/ 2147483647 h 496"/>
              <a:gd name="T28" fmla="*/ 2147483647 w 288"/>
              <a:gd name="T29" fmla="*/ 2147483647 h 496"/>
              <a:gd name="T30" fmla="*/ 2147483647 w 288"/>
              <a:gd name="T31" fmla="*/ 2147483647 h 496"/>
              <a:gd name="T32" fmla="*/ 2147483647 w 288"/>
              <a:gd name="T33" fmla="*/ 2147483647 h 496"/>
              <a:gd name="T34" fmla="*/ 2147483647 w 288"/>
              <a:gd name="T35" fmla="*/ 2147483647 h 496"/>
              <a:gd name="T36" fmla="*/ 2147483647 w 288"/>
              <a:gd name="T37" fmla="*/ 2147483647 h 496"/>
              <a:gd name="T38" fmla="*/ 2147483647 w 288"/>
              <a:gd name="T39" fmla="*/ 2147483647 h 496"/>
              <a:gd name="T40" fmla="*/ 2147483647 w 288"/>
              <a:gd name="T41" fmla="*/ 2147483647 h 496"/>
              <a:gd name="T42" fmla="*/ 2147483647 w 288"/>
              <a:gd name="T43" fmla="*/ 2147483647 h 496"/>
              <a:gd name="T44" fmla="*/ 2147483647 w 288"/>
              <a:gd name="T45" fmla="*/ 2147483647 h 496"/>
              <a:gd name="T46" fmla="*/ 2147483647 w 288"/>
              <a:gd name="T47" fmla="*/ 2147483647 h 496"/>
              <a:gd name="T48" fmla="*/ 2147483647 w 288"/>
              <a:gd name="T49" fmla="*/ 2147483647 h 496"/>
              <a:gd name="T50" fmla="*/ 2147483647 w 288"/>
              <a:gd name="T51" fmla="*/ 2147483647 h 496"/>
              <a:gd name="T52" fmla="*/ 2147483647 w 288"/>
              <a:gd name="T53" fmla="*/ 2147483647 h 496"/>
              <a:gd name="T54" fmla="*/ 2147483647 w 288"/>
              <a:gd name="T55" fmla="*/ 2147483647 h 496"/>
              <a:gd name="T56" fmla="*/ 2147483647 w 288"/>
              <a:gd name="T57" fmla="*/ 2147483647 h 496"/>
              <a:gd name="T58" fmla="*/ 2147483647 w 288"/>
              <a:gd name="T59" fmla="*/ 2147483647 h 496"/>
              <a:gd name="T60" fmla="*/ 2147483647 w 288"/>
              <a:gd name="T61" fmla="*/ 2147483647 h 496"/>
              <a:gd name="T62" fmla="*/ 2147483647 w 288"/>
              <a:gd name="T63" fmla="*/ 2147483647 h 496"/>
              <a:gd name="T64" fmla="*/ 2147483647 w 288"/>
              <a:gd name="T65" fmla="*/ 2147483647 h 496"/>
              <a:gd name="T66" fmla="*/ 2147483647 w 288"/>
              <a:gd name="T67" fmla="*/ 2147483647 h 496"/>
              <a:gd name="T68" fmla="*/ 2147483647 w 288"/>
              <a:gd name="T69" fmla="*/ 2147483647 h 496"/>
              <a:gd name="T70" fmla="*/ 2147483647 w 288"/>
              <a:gd name="T71" fmla="*/ 2147483647 h 496"/>
              <a:gd name="T72" fmla="*/ 2147483647 w 288"/>
              <a:gd name="T73" fmla="*/ 2147483647 h 496"/>
              <a:gd name="T74" fmla="*/ 2147483647 w 288"/>
              <a:gd name="T75" fmla="*/ 2147483647 h 496"/>
              <a:gd name="T76" fmla="*/ 2147483647 w 288"/>
              <a:gd name="T77" fmla="*/ 2147483647 h 496"/>
              <a:gd name="T78" fmla="*/ 2147483647 w 288"/>
              <a:gd name="T79" fmla="*/ 2147483647 h 496"/>
              <a:gd name="T80" fmla="*/ 2147483647 w 288"/>
              <a:gd name="T81" fmla="*/ 2147483647 h 496"/>
              <a:gd name="T82" fmla="*/ 2147483647 w 288"/>
              <a:gd name="T83" fmla="*/ 2147483647 h 496"/>
              <a:gd name="T84" fmla="*/ 2147483647 w 288"/>
              <a:gd name="T85" fmla="*/ 2147483647 h 496"/>
              <a:gd name="T86" fmla="*/ 2147483647 w 288"/>
              <a:gd name="T87" fmla="*/ 2147483647 h 496"/>
              <a:gd name="T88" fmla="*/ 2147483647 w 288"/>
              <a:gd name="T89" fmla="*/ 2147483647 h 496"/>
              <a:gd name="T90" fmla="*/ 2147483647 w 288"/>
              <a:gd name="T91" fmla="*/ 2147483647 h 496"/>
              <a:gd name="T92" fmla="*/ 2147483647 w 288"/>
              <a:gd name="T93" fmla="*/ 2147483647 h 496"/>
              <a:gd name="T94" fmla="*/ 2147483647 w 288"/>
              <a:gd name="T95" fmla="*/ 2147483647 h 496"/>
              <a:gd name="T96" fmla="*/ 2147483647 w 288"/>
              <a:gd name="T97" fmla="*/ 2147483647 h 496"/>
              <a:gd name="T98" fmla="*/ 2147483647 w 288"/>
              <a:gd name="T99" fmla="*/ 2147483647 h 49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w 288"/>
              <a:gd name="T151" fmla="*/ 0 h 496"/>
              <a:gd name="T152" fmla="*/ 288 w 288"/>
              <a:gd name="T153" fmla="*/ 496 h 496"/>
            </a:gdLst>
            <a:ahLst/>
            <a:cxnLst>
              <a:cxn ang="T100">
                <a:pos x="T0" y="T1"/>
              </a:cxn>
              <a:cxn ang="T101">
                <a:pos x="T2" y="T3"/>
              </a:cxn>
              <a:cxn ang="T102">
                <a:pos x="T4" y="T5"/>
              </a:cxn>
              <a:cxn ang="T103">
                <a:pos x="T6" y="T7"/>
              </a:cxn>
              <a:cxn ang="T104">
                <a:pos x="T8" y="T9"/>
              </a:cxn>
              <a:cxn ang="T105">
                <a:pos x="T10" y="T11"/>
              </a:cxn>
              <a:cxn ang="T106">
                <a:pos x="T12" y="T13"/>
              </a:cxn>
              <a:cxn ang="T107">
                <a:pos x="T14" y="T15"/>
              </a:cxn>
              <a:cxn ang="T108">
                <a:pos x="T16" y="T17"/>
              </a:cxn>
              <a:cxn ang="T109">
                <a:pos x="T18" y="T19"/>
              </a:cxn>
              <a:cxn ang="T110">
                <a:pos x="T20" y="T21"/>
              </a:cxn>
              <a:cxn ang="T111">
                <a:pos x="T22" y="T23"/>
              </a:cxn>
              <a:cxn ang="T112">
                <a:pos x="T24" y="T25"/>
              </a:cxn>
              <a:cxn ang="T113">
                <a:pos x="T26" y="T27"/>
              </a:cxn>
              <a:cxn ang="T114">
                <a:pos x="T28" y="T29"/>
              </a:cxn>
              <a:cxn ang="T115">
                <a:pos x="T30" y="T31"/>
              </a:cxn>
              <a:cxn ang="T116">
                <a:pos x="T32" y="T33"/>
              </a:cxn>
              <a:cxn ang="T117">
                <a:pos x="T34" y="T35"/>
              </a:cxn>
              <a:cxn ang="T118">
                <a:pos x="T36" y="T37"/>
              </a:cxn>
              <a:cxn ang="T119">
                <a:pos x="T38" y="T39"/>
              </a:cxn>
              <a:cxn ang="T120">
                <a:pos x="T40" y="T41"/>
              </a:cxn>
              <a:cxn ang="T121">
                <a:pos x="T42" y="T43"/>
              </a:cxn>
              <a:cxn ang="T122">
                <a:pos x="T44" y="T45"/>
              </a:cxn>
              <a:cxn ang="T123">
                <a:pos x="T46" y="T47"/>
              </a:cxn>
              <a:cxn ang="T124">
                <a:pos x="T48" y="T49"/>
              </a:cxn>
              <a:cxn ang="T125">
                <a:pos x="T50" y="T51"/>
              </a:cxn>
              <a:cxn ang="T126">
                <a:pos x="T52" y="T53"/>
              </a:cxn>
              <a:cxn ang="T127">
                <a:pos x="T54" y="T55"/>
              </a:cxn>
              <a:cxn ang="T128">
                <a:pos x="T56" y="T57"/>
              </a:cxn>
              <a:cxn ang="T129">
                <a:pos x="T58" y="T59"/>
              </a:cxn>
              <a:cxn ang="T130">
                <a:pos x="T60" y="T61"/>
              </a:cxn>
              <a:cxn ang="T131">
                <a:pos x="T62" y="T63"/>
              </a:cxn>
              <a:cxn ang="T132">
                <a:pos x="T64" y="T65"/>
              </a:cxn>
              <a:cxn ang="T133">
                <a:pos x="T66" y="T67"/>
              </a:cxn>
              <a:cxn ang="T134">
                <a:pos x="T68" y="T69"/>
              </a:cxn>
              <a:cxn ang="T135">
                <a:pos x="T70" y="T71"/>
              </a:cxn>
              <a:cxn ang="T136">
                <a:pos x="T72" y="T73"/>
              </a:cxn>
              <a:cxn ang="T137">
                <a:pos x="T74" y="T75"/>
              </a:cxn>
              <a:cxn ang="T138">
                <a:pos x="T76" y="T77"/>
              </a:cxn>
              <a:cxn ang="T139">
                <a:pos x="T78" y="T79"/>
              </a:cxn>
              <a:cxn ang="T140">
                <a:pos x="T80" y="T81"/>
              </a:cxn>
              <a:cxn ang="T141">
                <a:pos x="T82" y="T83"/>
              </a:cxn>
              <a:cxn ang="T142">
                <a:pos x="T84" y="T85"/>
              </a:cxn>
              <a:cxn ang="T143">
                <a:pos x="T86" y="T87"/>
              </a:cxn>
              <a:cxn ang="T144">
                <a:pos x="T88" y="T89"/>
              </a:cxn>
              <a:cxn ang="T145">
                <a:pos x="T90" y="T91"/>
              </a:cxn>
              <a:cxn ang="T146">
                <a:pos x="T92" y="T93"/>
              </a:cxn>
              <a:cxn ang="T147">
                <a:pos x="T94" y="T95"/>
              </a:cxn>
              <a:cxn ang="T148">
                <a:pos x="T96" y="T97"/>
              </a:cxn>
              <a:cxn ang="T149">
                <a:pos x="T98" y="T99"/>
              </a:cxn>
            </a:cxnLst>
            <a:rect l="T150" t="T151" r="T152" b="T153"/>
            <a:pathLst>
              <a:path w="288" h="496">
                <a:moveTo>
                  <a:pt x="208" y="488"/>
                </a:moveTo>
                <a:lnTo>
                  <a:pt x="208" y="488"/>
                </a:lnTo>
                <a:lnTo>
                  <a:pt x="208" y="480"/>
                </a:lnTo>
                <a:lnTo>
                  <a:pt x="216" y="488"/>
                </a:lnTo>
                <a:lnTo>
                  <a:pt x="240" y="480"/>
                </a:lnTo>
                <a:lnTo>
                  <a:pt x="248" y="480"/>
                </a:lnTo>
                <a:lnTo>
                  <a:pt x="248" y="472"/>
                </a:lnTo>
                <a:lnTo>
                  <a:pt x="240" y="472"/>
                </a:lnTo>
                <a:lnTo>
                  <a:pt x="248" y="472"/>
                </a:lnTo>
                <a:lnTo>
                  <a:pt x="256" y="472"/>
                </a:lnTo>
                <a:lnTo>
                  <a:pt x="256" y="480"/>
                </a:lnTo>
                <a:lnTo>
                  <a:pt x="264" y="480"/>
                </a:lnTo>
                <a:lnTo>
                  <a:pt x="272" y="472"/>
                </a:lnTo>
                <a:lnTo>
                  <a:pt x="280" y="480"/>
                </a:lnTo>
                <a:lnTo>
                  <a:pt x="288" y="480"/>
                </a:lnTo>
                <a:lnTo>
                  <a:pt x="288" y="472"/>
                </a:lnTo>
                <a:lnTo>
                  <a:pt x="272" y="320"/>
                </a:lnTo>
                <a:lnTo>
                  <a:pt x="272" y="0"/>
                </a:lnTo>
                <a:lnTo>
                  <a:pt x="104" y="16"/>
                </a:lnTo>
                <a:lnTo>
                  <a:pt x="104" y="24"/>
                </a:lnTo>
                <a:lnTo>
                  <a:pt x="96" y="32"/>
                </a:lnTo>
                <a:lnTo>
                  <a:pt x="88" y="40"/>
                </a:lnTo>
                <a:lnTo>
                  <a:pt x="80" y="48"/>
                </a:lnTo>
                <a:lnTo>
                  <a:pt x="80" y="72"/>
                </a:lnTo>
                <a:lnTo>
                  <a:pt x="72" y="80"/>
                </a:lnTo>
                <a:lnTo>
                  <a:pt x="56" y="96"/>
                </a:lnTo>
                <a:lnTo>
                  <a:pt x="56" y="104"/>
                </a:lnTo>
                <a:lnTo>
                  <a:pt x="48" y="112"/>
                </a:lnTo>
                <a:lnTo>
                  <a:pt x="48" y="120"/>
                </a:lnTo>
                <a:lnTo>
                  <a:pt x="40" y="120"/>
                </a:lnTo>
                <a:lnTo>
                  <a:pt x="40" y="128"/>
                </a:lnTo>
                <a:lnTo>
                  <a:pt x="40" y="136"/>
                </a:lnTo>
                <a:lnTo>
                  <a:pt x="40" y="144"/>
                </a:lnTo>
                <a:lnTo>
                  <a:pt x="32" y="144"/>
                </a:lnTo>
                <a:lnTo>
                  <a:pt x="40" y="152"/>
                </a:lnTo>
                <a:lnTo>
                  <a:pt x="32" y="152"/>
                </a:lnTo>
                <a:lnTo>
                  <a:pt x="32" y="160"/>
                </a:lnTo>
                <a:lnTo>
                  <a:pt x="24" y="168"/>
                </a:lnTo>
                <a:lnTo>
                  <a:pt x="32" y="176"/>
                </a:lnTo>
                <a:lnTo>
                  <a:pt x="32" y="184"/>
                </a:lnTo>
                <a:lnTo>
                  <a:pt x="40" y="200"/>
                </a:lnTo>
                <a:lnTo>
                  <a:pt x="40" y="208"/>
                </a:lnTo>
                <a:lnTo>
                  <a:pt x="32" y="224"/>
                </a:lnTo>
                <a:lnTo>
                  <a:pt x="32" y="232"/>
                </a:lnTo>
                <a:lnTo>
                  <a:pt x="40" y="232"/>
                </a:lnTo>
                <a:lnTo>
                  <a:pt x="40" y="240"/>
                </a:lnTo>
                <a:lnTo>
                  <a:pt x="40" y="248"/>
                </a:lnTo>
                <a:lnTo>
                  <a:pt x="48" y="248"/>
                </a:lnTo>
                <a:lnTo>
                  <a:pt x="40" y="256"/>
                </a:lnTo>
                <a:lnTo>
                  <a:pt x="40" y="264"/>
                </a:lnTo>
                <a:lnTo>
                  <a:pt x="48" y="264"/>
                </a:lnTo>
                <a:lnTo>
                  <a:pt x="48" y="272"/>
                </a:lnTo>
                <a:lnTo>
                  <a:pt x="48" y="280"/>
                </a:lnTo>
                <a:lnTo>
                  <a:pt x="48" y="288"/>
                </a:lnTo>
                <a:lnTo>
                  <a:pt x="56" y="288"/>
                </a:lnTo>
                <a:lnTo>
                  <a:pt x="56" y="296"/>
                </a:lnTo>
                <a:lnTo>
                  <a:pt x="56" y="304"/>
                </a:lnTo>
                <a:lnTo>
                  <a:pt x="48" y="304"/>
                </a:lnTo>
                <a:lnTo>
                  <a:pt x="40" y="304"/>
                </a:lnTo>
                <a:lnTo>
                  <a:pt x="40" y="312"/>
                </a:lnTo>
                <a:lnTo>
                  <a:pt x="48" y="312"/>
                </a:lnTo>
                <a:lnTo>
                  <a:pt x="40" y="320"/>
                </a:lnTo>
                <a:lnTo>
                  <a:pt x="40" y="328"/>
                </a:lnTo>
                <a:lnTo>
                  <a:pt x="40" y="344"/>
                </a:lnTo>
                <a:lnTo>
                  <a:pt x="32" y="336"/>
                </a:lnTo>
                <a:lnTo>
                  <a:pt x="24" y="360"/>
                </a:lnTo>
                <a:lnTo>
                  <a:pt x="16" y="368"/>
                </a:lnTo>
                <a:lnTo>
                  <a:pt x="24" y="368"/>
                </a:lnTo>
                <a:lnTo>
                  <a:pt x="16" y="376"/>
                </a:lnTo>
                <a:lnTo>
                  <a:pt x="16" y="384"/>
                </a:lnTo>
                <a:lnTo>
                  <a:pt x="8" y="392"/>
                </a:lnTo>
                <a:lnTo>
                  <a:pt x="16" y="392"/>
                </a:lnTo>
                <a:lnTo>
                  <a:pt x="16" y="400"/>
                </a:lnTo>
                <a:lnTo>
                  <a:pt x="0" y="408"/>
                </a:lnTo>
                <a:lnTo>
                  <a:pt x="0" y="416"/>
                </a:lnTo>
                <a:lnTo>
                  <a:pt x="8" y="416"/>
                </a:lnTo>
                <a:lnTo>
                  <a:pt x="8" y="424"/>
                </a:lnTo>
                <a:lnTo>
                  <a:pt x="8" y="432"/>
                </a:lnTo>
                <a:lnTo>
                  <a:pt x="168" y="416"/>
                </a:lnTo>
                <a:lnTo>
                  <a:pt x="168" y="440"/>
                </a:lnTo>
                <a:lnTo>
                  <a:pt x="160" y="448"/>
                </a:lnTo>
                <a:lnTo>
                  <a:pt x="160" y="464"/>
                </a:lnTo>
                <a:lnTo>
                  <a:pt x="168" y="464"/>
                </a:lnTo>
                <a:lnTo>
                  <a:pt x="184" y="488"/>
                </a:lnTo>
                <a:lnTo>
                  <a:pt x="184" y="496"/>
                </a:lnTo>
                <a:lnTo>
                  <a:pt x="200" y="496"/>
                </a:lnTo>
                <a:lnTo>
                  <a:pt x="208" y="488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09" name="Freeform 151"/>
          <p:cNvSpPr>
            <a:spLocks/>
          </p:cNvSpPr>
          <p:nvPr/>
        </p:nvSpPr>
        <p:spPr bwMode="auto">
          <a:xfrm>
            <a:off x="6081713" y="4572000"/>
            <a:ext cx="628650" cy="1041400"/>
          </a:xfrm>
          <a:custGeom>
            <a:avLst/>
            <a:gdLst>
              <a:gd name="T0" fmla="*/ 2147483647 w 304"/>
              <a:gd name="T1" fmla="*/ 2147483647 h 504"/>
              <a:gd name="T2" fmla="*/ 2147483647 w 304"/>
              <a:gd name="T3" fmla="*/ 2147483647 h 504"/>
              <a:gd name="T4" fmla="*/ 2147483647 w 304"/>
              <a:gd name="T5" fmla="*/ 2147483647 h 504"/>
              <a:gd name="T6" fmla="*/ 2147483647 w 304"/>
              <a:gd name="T7" fmla="*/ 2147483647 h 504"/>
              <a:gd name="T8" fmla="*/ 2147483647 w 304"/>
              <a:gd name="T9" fmla="*/ 2147483647 h 504"/>
              <a:gd name="T10" fmla="*/ 2147483647 w 304"/>
              <a:gd name="T11" fmla="*/ 2147483647 h 504"/>
              <a:gd name="T12" fmla="*/ 2147483647 w 304"/>
              <a:gd name="T13" fmla="*/ 2147483647 h 504"/>
              <a:gd name="T14" fmla="*/ 2147483647 w 304"/>
              <a:gd name="T15" fmla="*/ 2147483647 h 504"/>
              <a:gd name="T16" fmla="*/ 2147483647 w 304"/>
              <a:gd name="T17" fmla="*/ 2147483647 h 504"/>
              <a:gd name="T18" fmla="*/ 2147483647 w 304"/>
              <a:gd name="T19" fmla="*/ 2147483647 h 504"/>
              <a:gd name="T20" fmla="*/ 2147483647 w 304"/>
              <a:gd name="T21" fmla="*/ 2147483647 h 504"/>
              <a:gd name="T22" fmla="*/ 2147483647 w 304"/>
              <a:gd name="T23" fmla="*/ 2147483647 h 504"/>
              <a:gd name="T24" fmla="*/ 2147483647 w 304"/>
              <a:gd name="T25" fmla="*/ 2147483647 h 504"/>
              <a:gd name="T26" fmla="*/ 2147483647 w 304"/>
              <a:gd name="T27" fmla="*/ 2147483647 h 504"/>
              <a:gd name="T28" fmla="*/ 2147483647 w 304"/>
              <a:gd name="T29" fmla="*/ 2147483647 h 504"/>
              <a:gd name="T30" fmla="*/ 2147483647 w 304"/>
              <a:gd name="T31" fmla="*/ 2147483647 h 504"/>
              <a:gd name="T32" fmla="*/ 2147483647 w 304"/>
              <a:gd name="T33" fmla="*/ 2147483647 h 504"/>
              <a:gd name="T34" fmla="*/ 2147483647 w 304"/>
              <a:gd name="T35" fmla="*/ 2147483647 h 504"/>
              <a:gd name="T36" fmla="*/ 2147483647 w 304"/>
              <a:gd name="T37" fmla="*/ 2147483647 h 504"/>
              <a:gd name="T38" fmla="*/ 2147483647 w 304"/>
              <a:gd name="T39" fmla="*/ 2147483647 h 504"/>
              <a:gd name="T40" fmla="*/ 2147483647 w 304"/>
              <a:gd name="T41" fmla="*/ 2147483647 h 504"/>
              <a:gd name="T42" fmla="*/ 2147483647 w 304"/>
              <a:gd name="T43" fmla="*/ 2147483647 h 504"/>
              <a:gd name="T44" fmla="*/ 2147483647 w 304"/>
              <a:gd name="T45" fmla="*/ 2147483647 h 504"/>
              <a:gd name="T46" fmla="*/ 2147483647 w 304"/>
              <a:gd name="T47" fmla="*/ 2147483647 h 504"/>
              <a:gd name="T48" fmla="*/ 2147483647 w 304"/>
              <a:gd name="T49" fmla="*/ 2147483647 h 504"/>
              <a:gd name="T50" fmla="*/ 2147483647 w 304"/>
              <a:gd name="T51" fmla="*/ 2147483647 h 504"/>
              <a:gd name="T52" fmla="*/ 2147483647 w 304"/>
              <a:gd name="T53" fmla="*/ 2147483647 h 504"/>
              <a:gd name="T54" fmla="*/ 2147483647 w 304"/>
              <a:gd name="T55" fmla="*/ 2147483647 h 504"/>
              <a:gd name="T56" fmla="*/ 2147483647 w 304"/>
              <a:gd name="T57" fmla="*/ 2147483647 h 504"/>
              <a:gd name="T58" fmla="*/ 2147483647 w 304"/>
              <a:gd name="T59" fmla="*/ 2147483647 h 504"/>
              <a:gd name="T60" fmla="*/ 2147483647 w 304"/>
              <a:gd name="T61" fmla="*/ 2147483647 h 504"/>
              <a:gd name="T62" fmla="*/ 2147483647 w 304"/>
              <a:gd name="T63" fmla="*/ 2147483647 h 504"/>
              <a:gd name="T64" fmla="*/ 2147483647 w 304"/>
              <a:gd name="T65" fmla="*/ 2147483647 h 504"/>
              <a:gd name="T66" fmla="*/ 2147483647 w 304"/>
              <a:gd name="T67" fmla="*/ 2147483647 h 504"/>
              <a:gd name="T68" fmla="*/ 2147483647 w 304"/>
              <a:gd name="T69" fmla="*/ 2147483647 h 504"/>
              <a:gd name="T70" fmla="*/ 2147483647 w 304"/>
              <a:gd name="T71" fmla="*/ 2147483647 h 504"/>
              <a:gd name="T72" fmla="*/ 2147483647 w 304"/>
              <a:gd name="T73" fmla="*/ 2147483647 h 504"/>
              <a:gd name="T74" fmla="*/ 2147483647 w 304"/>
              <a:gd name="T75" fmla="*/ 2147483647 h 504"/>
              <a:gd name="T76" fmla="*/ 2147483647 w 304"/>
              <a:gd name="T77" fmla="*/ 2147483647 h 504"/>
              <a:gd name="T78" fmla="*/ 2147483647 w 304"/>
              <a:gd name="T79" fmla="*/ 2147483647 h 504"/>
              <a:gd name="T80" fmla="*/ 2147483647 w 304"/>
              <a:gd name="T81" fmla="*/ 2147483647 h 504"/>
              <a:gd name="T82" fmla="*/ 2147483647 w 304"/>
              <a:gd name="T83" fmla="*/ 2147483647 h 504"/>
              <a:gd name="T84" fmla="*/ 2147483647 w 304"/>
              <a:gd name="T85" fmla="*/ 2147483647 h 504"/>
              <a:gd name="T86" fmla="*/ 2147483647 w 304"/>
              <a:gd name="T87" fmla="*/ 2147483647 h 504"/>
              <a:gd name="T88" fmla="*/ 2147483647 w 304"/>
              <a:gd name="T89" fmla="*/ 2147483647 h 504"/>
              <a:gd name="T90" fmla="*/ 2147483647 w 304"/>
              <a:gd name="T91" fmla="*/ 2147483647 h 504"/>
              <a:gd name="T92" fmla="*/ 2147483647 w 304"/>
              <a:gd name="T93" fmla="*/ 2147483647 h 504"/>
              <a:gd name="T94" fmla="*/ 2147483647 w 304"/>
              <a:gd name="T95" fmla="*/ 2147483647 h 504"/>
              <a:gd name="T96" fmla="*/ 2147483647 w 304"/>
              <a:gd name="T97" fmla="*/ 2147483647 h 504"/>
              <a:gd name="T98" fmla="*/ 2147483647 w 304"/>
              <a:gd name="T99" fmla="*/ 2147483647 h 504"/>
              <a:gd name="T100" fmla="*/ 2147483647 w 304"/>
              <a:gd name="T101" fmla="*/ 0 h 504"/>
              <a:gd name="T102" fmla="*/ 2147483647 w 304"/>
              <a:gd name="T103" fmla="*/ 0 h 504"/>
              <a:gd name="T104" fmla="*/ 0 w 304"/>
              <a:gd name="T105" fmla="*/ 2147483647 h 504"/>
              <a:gd name="T106" fmla="*/ 0 w 304"/>
              <a:gd name="T107" fmla="*/ 2147483647 h 504"/>
              <a:gd name="T108" fmla="*/ 0 w 304"/>
              <a:gd name="T109" fmla="*/ 2147483647 h 504"/>
              <a:gd name="T110" fmla="*/ 0 w 304"/>
              <a:gd name="T111" fmla="*/ 2147483647 h 504"/>
              <a:gd name="T112" fmla="*/ 2147483647 w 304"/>
              <a:gd name="T113" fmla="*/ 2147483647 h 504"/>
              <a:gd name="T114" fmla="*/ 2147483647 w 304"/>
              <a:gd name="T115" fmla="*/ 2147483647 h 504"/>
              <a:gd name="T116" fmla="*/ 2147483647 w 304"/>
              <a:gd name="T117" fmla="*/ 2147483647 h 504"/>
              <a:gd name="T118" fmla="*/ 2147483647 w 304"/>
              <a:gd name="T119" fmla="*/ 2147483647 h 504"/>
              <a:gd name="T120" fmla="*/ 2147483647 w 304"/>
              <a:gd name="T121" fmla="*/ 2147483647 h 504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60000 65536"/>
              <a:gd name="T181" fmla="*/ 0 60000 65536"/>
              <a:gd name="T182" fmla="*/ 0 60000 65536"/>
              <a:gd name="T183" fmla="*/ 0 w 304"/>
              <a:gd name="T184" fmla="*/ 0 h 504"/>
              <a:gd name="T185" fmla="*/ 304 w 304"/>
              <a:gd name="T186" fmla="*/ 504 h 504"/>
            </a:gdLst>
            <a:ahLst/>
            <a:cxnLst>
              <a:cxn ang="T122">
                <a:pos x="T0" y="T1"/>
              </a:cxn>
              <a:cxn ang="T123">
                <a:pos x="T2" y="T3"/>
              </a:cxn>
              <a:cxn ang="T124">
                <a:pos x="T4" y="T5"/>
              </a:cxn>
              <a:cxn ang="T125">
                <a:pos x="T6" y="T7"/>
              </a:cxn>
              <a:cxn ang="T126">
                <a:pos x="T8" y="T9"/>
              </a:cxn>
              <a:cxn ang="T127">
                <a:pos x="T10" y="T11"/>
              </a:cxn>
              <a:cxn ang="T128">
                <a:pos x="T12" y="T13"/>
              </a:cxn>
              <a:cxn ang="T129">
                <a:pos x="T14" y="T15"/>
              </a:cxn>
              <a:cxn ang="T130">
                <a:pos x="T16" y="T17"/>
              </a:cxn>
              <a:cxn ang="T131">
                <a:pos x="T18" y="T19"/>
              </a:cxn>
              <a:cxn ang="T132">
                <a:pos x="T20" y="T21"/>
              </a:cxn>
              <a:cxn ang="T133">
                <a:pos x="T22" y="T23"/>
              </a:cxn>
              <a:cxn ang="T134">
                <a:pos x="T24" y="T25"/>
              </a:cxn>
              <a:cxn ang="T135">
                <a:pos x="T26" y="T27"/>
              </a:cxn>
              <a:cxn ang="T136">
                <a:pos x="T28" y="T29"/>
              </a:cxn>
              <a:cxn ang="T137">
                <a:pos x="T30" y="T31"/>
              </a:cxn>
              <a:cxn ang="T138">
                <a:pos x="T32" y="T33"/>
              </a:cxn>
              <a:cxn ang="T139">
                <a:pos x="T34" y="T35"/>
              </a:cxn>
              <a:cxn ang="T140">
                <a:pos x="T36" y="T37"/>
              </a:cxn>
              <a:cxn ang="T141">
                <a:pos x="T38" y="T39"/>
              </a:cxn>
              <a:cxn ang="T142">
                <a:pos x="T40" y="T41"/>
              </a:cxn>
              <a:cxn ang="T143">
                <a:pos x="T42" y="T43"/>
              </a:cxn>
              <a:cxn ang="T144">
                <a:pos x="T44" y="T45"/>
              </a:cxn>
              <a:cxn ang="T145">
                <a:pos x="T46" y="T47"/>
              </a:cxn>
              <a:cxn ang="T146">
                <a:pos x="T48" y="T49"/>
              </a:cxn>
              <a:cxn ang="T147">
                <a:pos x="T50" y="T51"/>
              </a:cxn>
              <a:cxn ang="T148">
                <a:pos x="T52" y="T53"/>
              </a:cxn>
              <a:cxn ang="T149">
                <a:pos x="T54" y="T55"/>
              </a:cxn>
              <a:cxn ang="T150">
                <a:pos x="T56" y="T57"/>
              </a:cxn>
              <a:cxn ang="T151">
                <a:pos x="T58" y="T59"/>
              </a:cxn>
              <a:cxn ang="T152">
                <a:pos x="T60" y="T61"/>
              </a:cxn>
              <a:cxn ang="T153">
                <a:pos x="T62" y="T63"/>
              </a:cxn>
              <a:cxn ang="T154">
                <a:pos x="T64" y="T65"/>
              </a:cxn>
              <a:cxn ang="T155">
                <a:pos x="T66" y="T67"/>
              </a:cxn>
              <a:cxn ang="T156">
                <a:pos x="T68" y="T69"/>
              </a:cxn>
              <a:cxn ang="T157">
                <a:pos x="T70" y="T71"/>
              </a:cxn>
              <a:cxn ang="T158">
                <a:pos x="T72" y="T73"/>
              </a:cxn>
              <a:cxn ang="T159">
                <a:pos x="T74" y="T75"/>
              </a:cxn>
              <a:cxn ang="T160">
                <a:pos x="T76" y="T77"/>
              </a:cxn>
              <a:cxn ang="T161">
                <a:pos x="T78" y="T79"/>
              </a:cxn>
              <a:cxn ang="T162">
                <a:pos x="T80" y="T81"/>
              </a:cxn>
              <a:cxn ang="T163">
                <a:pos x="T82" y="T83"/>
              </a:cxn>
              <a:cxn ang="T164">
                <a:pos x="T84" y="T85"/>
              </a:cxn>
              <a:cxn ang="T165">
                <a:pos x="T86" y="T87"/>
              </a:cxn>
              <a:cxn ang="T166">
                <a:pos x="T88" y="T89"/>
              </a:cxn>
              <a:cxn ang="T167">
                <a:pos x="T90" y="T91"/>
              </a:cxn>
              <a:cxn ang="T168">
                <a:pos x="T92" y="T93"/>
              </a:cxn>
              <a:cxn ang="T169">
                <a:pos x="T94" y="T95"/>
              </a:cxn>
              <a:cxn ang="T170">
                <a:pos x="T96" y="T97"/>
              </a:cxn>
              <a:cxn ang="T171">
                <a:pos x="T98" y="T99"/>
              </a:cxn>
              <a:cxn ang="T172">
                <a:pos x="T100" y="T101"/>
              </a:cxn>
              <a:cxn ang="T173">
                <a:pos x="T102" y="T103"/>
              </a:cxn>
              <a:cxn ang="T174">
                <a:pos x="T104" y="T105"/>
              </a:cxn>
              <a:cxn ang="T175">
                <a:pos x="T106" y="T107"/>
              </a:cxn>
              <a:cxn ang="T176">
                <a:pos x="T108" y="T109"/>
              </a:cxn>
              <a:cxn ang="T177">
                <a:pos x="T110" y="T111"/>
              </a:cxn>
              <a:cxn ang="T178">
                <a:pos x="T112" y="T113"/>
              </a:cxn>
              <a:cxn ang="T179">
                <a:pos x="T114" y="T115"/>
              </a:cxn>
              <a:cxn ang="T180">
                <a:pos x="T116" y="T117"/>
              </a:cxn>
              <a:cxn ang="T181">
                <a:pos x="T118" y="T119"/>
              </a:cxn>
              <a:cxn ang="T182">
                <a:pos x="T120" y="T121"/>
              </a:cxn>
            </a:cxnLst>
            <a:rect l="T183" t="T184" r="T185" b="T186"/>
            <a:pathLst>
              <a:path w="304" h="504">
                <a:moveTo>
                  <a:pt x="40" y="496"/>
                </a:moveTo>
                <a:lnTo>
                  <a:pt x="40" y="496"/>
                </a:lnTo>
                <a:lnTo>
                  <a:pt x="48" y="488"/>
                </a:lnTo>
                <a:lnTo>
                  <a:pt x="40" y="480"/>
                </a:lnTo>
                <a:lnTo>
                  <a:pt x="48" y="448"/>
                </a:lnTo>
                <a:lnTo>
                  <a:pt x="56" y="448"/>
                </a:lnTo>
                <a:lnTo>
                  <a:pt x="56" y="480"/>
                </a:lnTo>
                <a:lnTo>
                  <a:pt x="72" y="496"/>
                </a:lnTo>
                <a:lnTo>
                  <a:pt x="56" y="504"/>
                </a:lnTo>
                <a:lnTo>
                  <a:pt x="64" y="504"/>
                </a:lnTo>
                <a:lnTo>
                  <a:pt x="80" y="496"/>
                </a:lnTo>
                <a:lnTo>
                  <a:pt x="88" y="496"/>
                </a:lnTo>
                <a:lnTo>
                  <a:pt x="88" y="488"/>
                </a:lnTo>
                <a:lnTo>
                  <a:pt x="96" y="480"/>
                </a:lnTo>
                <a:lnTo>
                  <a:pt x="104" y="472"/>
                </a:lnTo>
                <a:lnTo>
                  <a:pt x="96" y="464"/>
                </a:lnTo>
                <a:lnTo>
                  <a:pt x="104" y="464"/>
                </a:lnTo>
                <a:lnTo>
                  <a:pt x="104" y="448"/>
                </a:lnTo>
                <a:lnTo>
                  <a:pt x="88" y="440"/>
                </a:lnTo>
                <a:lnTo>
                  <a:pt x="80" y="440"/>
                </a:lnTo>
                <a:lnTo>
                  <a:pt x="80" y="424"/>
                </a:lnTo>
                <a:lnTo>
                  <a:pt x="304" y="400"/>
                </a:lnTo>
                <a:lnTo>
                  <a:pt x="288" y="368"/>
                </a:lnTo>
                <a:lnTo>
                  <a:pt x="288" y="360"/>
                </a:lnTo>
                <a:lnTo>
                  <a:pt x="288" y="344"/>
                </a:lnTo>
                <a:lnTo>
                  <a:pt x="280" y="336"/>
                </a:lnTo>
                <a:lnTo>
                  <a:pt x="280" y="312"/>
                </a:lnTo>
                <a:lnTo>
                  <a:pt x="280" y="304"/>
                </a:lnTo>
                <a:lnTo>
                  <a:pt x="280" y="280"/>
                </a:lnTo>
                <a:lnTo>
                  <a:pt x="296" y="272"/>
                </a:lnTo>
                <a:lnTo>
                  <a:pt x="288" y="264"/>
                </a:lnTo>
                <a:lnTo>
                  <a:pt x="288" y="248"/>
                </a:lnTo>
                <a:lnTo>
                  <a:pt x="280" y="240"/>
                </a:lnTo>
                <a:lnTo>
                  <a:pt x="264" y="208"/>
                </a:lnTo>
                <a:lnTo>
                  <a:pt x="208" y="0"/>
                </a:lnTo>
                <a:lnTo>
                  <a:pt x="0" y="16"/>
                </a:lnTo>
                <a:lnTo>
                  <a:pt x="0" y="336"/>
                </a:lnTo>
                <a:lnTo>
                  <a:pt x="16" y="488"/>
                </a:lnTo>
                <a:lnTo>
                  <a:pt x="32" y="488"/>
                </a:lnTo>
                <a:lnTo>
                  <a:pt x="40" y="496"/>
                </a:lnTo>
                <a:close/>
              </a:path>
            </a:pathLst>
          </a:custGeom>
          <a:solidFill>
            <a:srgbClr val="FDAB9D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10" name="Freeform 157"/>
          <p:cNvSpPr>
            <a:spLocks/>
          </p:cNvSpPr>
          <p:nvPr/>
        </p:nvSpPr>
        <p:spPr bwMode="auto">
          <a:xfrm>
            <a:off x="6892925" y="4438650"/>
            <a:ext cx="842963" cy="628650"/>
          </a:xfrm>
          <a:custGeom>
            <a:avLst/>
            <a:gdLst>
              <a:gd name="T0" fmla="*/ 2147483647 w 408"/>
              <a:gd name="T1" fmla="*/ 2147483647 h 304"/>
              <a:gd name="T2" fmla="*/ 2147483647 w 408"/>
              <a:gd name="T3" fmla="*/ 2147483647 h 304"/>
              <a:gd name="T4" fmla="*/ 2147483647 w 408"/>
              <a:gd name="T5" fmla="*/ 2147483647 h 304"/>
              <a:gd name="T6" fmla="*/ 2147483647 w 408"/>
              <a:gd name="T7" fmla="*/ 2147483647 h 304"/>
              <a:gd name="T8" fmla="*/ 2147483647 w 408"/>
              <a:gd name="T9" fmla="*/ 2147483647 h 304"/>
              <a:gd name="T10" fmla="*/ 2147483647 w 408"/>
              <a:gd name="T11" fmla="*/ 2147483647 h 304"/>
              <a:gd name="T12" fmla="*/ 2147483647 w 408"/>
              <a:gd name="T13" fmla="*/ 2147483647 h 304"/>
              <a:gd name="T14" fmla="*/ 2147483647 w 408"/>
              <a:gd name="T15" fmla="*/ 2147483647 h 304"/>
              <a:gd name="T16" fmla="*/ 2147483647 w 408"/>
              <a:gd name="T17" fmla="*/ 2147483647 h 304"/>
              <a:gd name="T18" fmla="*/ 2147483647 w 408"/>
              <a:gd name="T19" fmla="*/ 2147483647 h 304"/>
              <a:gd name="T20" fmla="*/ 2147483647 w 408"/>
              <a:gd name="T21" fmla="*/ 2147483647 h 304"/>
              <a:gd name="T22" fmla="*/ 2147483647 w 408"/>
              <a:gd name="T23" fmla="*/ 2147483647 h 304"/>
              <a:gd name="T24" fmla="*/ 2147483647 w 408"/>
              <a:gd name="T25" fmla="*/ 2147483647 h 304"/>
              <a:gd name="T26" fmla="*/ 2147483647 w 408"/>
              <a:gd name="T27" fmla="*/ 2147483647 h 304"/>
              <a:gd name="T28" fmla="*/ 2147483647 w 408"/>
              <a:gd name="T29" fmla="*/ 2147483647 h 304"/>
              <a:gd name="T30" fmla="*/ 0 w 408"/>
              <a:gd name="T31" fmla="*/ 2147483647 h 304"/>
              <a:gd name="T32" fmla="*/ 2147483647 w 408"/>
              <a:gd name="T33" fmla="*/ 2147483647 h 304"/>
              <a:gd name="T34" fmla="*/ 2147483647 w 408"/>
              <a:gd name="T35" fmla="*/ 2147483647 h 304"/>
              <a:gd name="T36" fmla="*/ 2147483647 w 408"/>
              <a:gd name="T37" fmla="*/ 2147483647 h 304"/>
              <a:gd name="T38" fmla="*/ 2147483647 w 408"/>
              <a:gd name="T39" fmla="*/ 0 h 304"/>
              <a:gd name="T40" fmla="*/ 2147483647 w 408"/>
              <a:gd name="T41" fmla="*/ 2147483647 h 304"/>
              <a:gd name="T42" fmla="*/ 2147483647 w 408"/>
              <a:gd name="T43" fmla="*/ 2147483647 h 304"/>
              <a:gd name="T44" fmla="*/ 2147483647 w 408"/>
              <a:gd name="T45" fmla="*/ 2147483647 h 304"/>
              <a:gd name="T46" fmla="*/ 2147483647 w 408"/>
              <a:gd name="T47" fmla="*/ 2147483647 h 304"/>
              <a:gd name="T48" fmla="*/ 2147483647 w 408"/>
              <a:gd name="T49" fmla="*/ 2147483647 h 304"/>
              <a:gd name="T50" fmla="*/ 2147483647 w 408"/>
              <a:gd name="T51" fmla="*/ 2147483647 h 304"/>
              <a:gd name="T52" fmla="*/ 2147483647 w 408"/>
              <a:gd name="T53" fmla="*/ 2147483647 h 304"/>
              <a:gd name="T54" fmla="*/ 2147483647 w 408"/>
              <a:gd name="T55" fmla="*/ 2147483647 h 304"/>
              <a:gd name="T56" fmla="*/ 2147483647 w 408"/>
              <a:gd name="T57" fmla="*/ 2147483647 h 304"/>
              <a:gd name="T58" fmla="*/ 2147483647 w 408"/>
              <a:gd name="T59" fmla="*/ 2147483647 h 304"/>
              <a:gd name="T60" fmla="*/ 2147483647 w 408"/>
              <a:gd name="T61" fmla="*/ 2147483647 h 304"/>
              <a:gd name="T62" fmla="*/ 2147483647 w 408"/>
              <a:gd name="T63" fmla="*/ 2147483647 h 304"/>
              <a:gd name="T64" fmla="*/ 2147483647 w 408"/>
              <a:gd name="T65" fmla="*/ 2147483647 h 304"/>
              <a:gd name="T66" fmla="*/ 2147483647 w 408"/>
              <a:gd name="T67" fmla="*/ 2147483647 h 304"/>
              <a:gd name="T68" fmla="*/ 2147483647 w 408"/>
              <a:gd name="T69" fmla="*/ 2147483647 h 304"/>
              <a:gd name="T70" fmla="*/ 2147483647 w 408"/>
              <a:gd name="T71" fmla="*/ 2147483647 h 304"/>
              <a:gd name="T72" fmla="*/ 2147483647 w 408"/>
              <a:gd name="T73" fmla="*/ 2147483647 h 304"/>
              <a:gd name="T74" fmla="*/ 2147483647 w 408"/>
              <a:gd name="T75" fmla="*/ 2147483647 h 304"/>
              <a:gd name="T76" fmla="*/ 2147483647 w 408"/>
              <a:gd name="T77" fmla="*/ 2147483647 h 304"/>
              <a:gd name="T78" fmla="*/ 2147483647 w 408"/>
              <a:gd name="T79" fmla="*/ 2147483647 h 304"/>
              <a:gd name="T80" fmla="*/ 2147483647 w 408"/>
              <a:gd name="T81" fmla="*/ 2147483647 h 304"/>
              <a:gd name="T82" fmla="*/ 2147483647 w 408"/>
              <a:gd name="T83" fmla="*/ 2147483647 h 304"/>
              <a:gd name="T84" fmla="*/ 2147483647 w 408"/>
              <a:gd name="T85" fmla="*/ 2147483647 h 304"/>
              <a:gd name="T86" fmla="*/ 2147483647 w 408"/>
              <a:gd name="T87" fmla="*/ 2147483647 h 304"/>
              <a:gd name="T88" fmla="*/ 2147483647 w 408"/>
              <a:gd name="T89" fmla="*/ 2147483647 h 304"/>
              <a:gd name="T90" fmla="*/ 2147483647 w 408"/>
              <a:gd name="T91" fmla="*/ 2147483647 h 304"/>
              <a:gd name="T92" fmla="*/ 2147483647 w 408"/>
              <a:gd name="T93" fmla="*/ 2147483647 h 304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w 408"/>
              <a:gd name="T142" fmla="*/ 0 h 304"/>
              <a:gd name="T143" fmla="*/ 408 w 408"/>
              <a:gd name="T144" fmla="*/ 304 h 304"/>
            </a:gdLst>
            <a:ahLst/>
            <a:cxnLst>
              <a:cxn ang="T94">
                <a:pos x="T0" y="T1"/>
              </a:cxn>
              <a:cxn ang="T95">
                <a:pos x="T2" y="T3"/>
              </a:cxn>
              <a:cxn ang="T96">
                <a:pos x="T4" y="T5"/>
              </a:cxn>
              <a:cxn ang="T97">
                <a:pos x="T6" y="T7"/>
              </a:cxn>
              <a:cxn ang="T98">
                <a:pos x="T8" y="T9"/>
              </a:cxn>
              <a:cxn ang="T99">
                <a:pos x="T10" y="T11"/>
              </a:cxn>
              <a:cxn ang="T100">
                <a:pos x="T12" y="T13"/>
              </a:cxn>
              <a:cxn ang="T101">
                <a:pos x="T14" y="T15"/>
              </a:cxn>
              <a:cxn ang="T102">
                <a:pos x="T16" y="T17"/>
              </a:cxn>
              <a:cxn ang="T103">
                <a:pos x="T18" y="T19"/>
              </a:cxn>
              <a:cxn ang="T104">
                <a:pos x="T20" y="T21"/>
              </a:cxn>
              <a:cxn ang="T105">
                <a:pos x="T22" y="T23"/>
              </a:cxn>
              <a:cxn ang="T106">
                <a:pos x="T24" y="T25"/>
              </a:cxn>
              <a:cxn ang="T107">
                <a:pos x="T26" y="T27"/>
              </a:cxn>
              <a:cxn ang="T108">
                <a:pos x="T28" y="T29"/>
              </a:cxn>
              <a:cxn ang="T109">
                <a:pos x="T30" y="T31"/>
              </a:cxn>
              <a:cxn ang="T110">
                <a:pos x="T32" y="T33"/>
              </a:cxn>
              <a:cxn ang="T111">
                <a:pos x="T34" y="T35"/>
              </a:cxn>
              <a:cxn ang="T112">
                <a:pos x="T36" y="T37"/>
              </a:cxn>
              <a:cxn ang="T113">
                <a:pos x="T38" y="T39"/>
              </a:cxn>
              <a:cxn ang="T114">
                <a:pos x="T40" y="T41"/>
              </a:cxn>
              <a:cxn ang="T115">
                <a:pos x="T42" y="T43"/>
              </a:cxn>
              <a:cxn ang="T116">
                <a:pos x="T44" y="T45"/>
              </a:cxn>
              <a:cxn ang="T117">
                <a:pos x="T46" y="T47"/>
              </a:cxn>
              <a:cxn ang="T118">
                <a:pos x="T48" y="T49"/>
              </a:cxn>
              <a:cxn ang="T119">
                <a:pos x="T50" y="T51"/>
              </a:cxn>
              <a:cxn ang="T120">
                <a:pos x="T52" y="T53"/>
              </a:cxn>
              <a:cxn ang="T121">
                <a:pos x="T54" y="T55"/>
              </a:cxn>
              <a:cxn ang="T122">
                <a:pos x="T56" y="T57"/>
              </a:cxn>
              <a:cxn ang="T123">
                <a:pos x="T58" y="T59"/>
              </a:cxn>
              <a:cxn ang="T124">
                <a:pos x="T60" y="T61"/>
              </a:cxn>
              <a:cxn ang="T125">
                <a:pos x="T62" y="T63"/>
              </a:cxn>
              <a:cxn ang="T126">
                <a:pos x="T64" y="T65"/>
              </a:cxn>
              <a:cxn ang="T127">
                <a:pos x="T66" y="T67"/>
              </a:cxn>
              <a:cxn ang="T128">
                <a:pos x="T68" y="T69"/>
              </a:cxn>
              <a:cxn ang="T129">
                <a:pos x="T70" y="T71"/>
              </a:cxn>
              <a:cxn ang="T130">
                <a:pos x="T72" y="T73"/>
              </a:cxn>
              <a:cxn ang="T131">
                <a:pos x="T74" y="T75"/>
              </a:cxn>
              <a:cxn ang="T132">
                <a:pos x="T76" y="T77"/>
              </a:cxn>
              <a:cxn ang="T133">
                <a:pos x="T78" y="T79"/>
              </a:cxn>
              <a:cxn ang="T134">
                <a:pos x="T80" y="T81"/>
              </a:cxn>
              <a:cxn ang="T135">
                <a:pos x="T82" y="T83"/>
              </a:cxn>
              <a:cxn ang="T136">
                <a:pos x="T84" y="T85"/>
              </a:cxn>
              <a:cxn ang="T137">
                <a:pos x="T86" y="T87"/>
              </a:cxn>
              <a:cxn ang="T138">
                <a:pos x="T88" y="T89"/>
              </a:cxn>
              <a:cxn ang="T139">
                <a:pos x="T90" y="T91"/>
              </a:cxn>
              <a:cxn ang="T140">
                <a:pos x="T92" y="T93"/>
              </a:cxn>
            </a:cxnLst>
            <a:rect l="T141" t="T142" r="T143" b="T144"/>
            <a:pathLst>
              <a:path w="408" h="304">
                <a:moveTo>
                  <a:pt x="224" y="296"/>
                </a:moveTo>
                <a:lnTo>
                  <a:pt x="224" y="280"/>
                </a:lnTo>
                <a:lnTo>
                  <a:pt x="200" y="256"/>
                </a:lnTo>
                <a:lnTo>
                  <a:pt x="192" y="248"/>
                </a:lnTo>
                <a:lnTo>
                  <a:pt x="192" y="224"/>
                </a:lnTo>
                <a:lnTo>
                  <a:pt x="168" y="216"/>
                </a:lnTo>
                <a:lnTo>
                  <a:pt x="160" y="208"/>
                </a:lnTo>
                <a:lnTo>
                  <a:pt x="152" y="200"/>
                </a:lnTo>
                <a:lnTo>
                  <a:pt x="136" y="192"/>
                </a:lnTo>
                <a:lnTo>
                  <a:pt x="136" y="176"/>
                </a:lnTo>
                <a:lnTo>
                  <a:pt x="128" y="168"/>
                </a:lnTo>
                <a:lnTo>
                  <a:pt x="120" y="168"/>
                </a:lnTo>
                <a:lnTo>
                  <a:pt x="112" y="160"/>
                </a:lnTo>
                <a:lnTo>
                  <a:pt x="104" y="144"/>
                </a:lnTo>
                <a:lnTo>
                  <a:pt x="96" y="144"/>
                </a:lnTo>
                <a:lnTo>
                  <a:pt x="80" y="144"/>
                </a:lnTo>
                <a:lnTo>
                  <a:pt x="72" y="128"/>
                </a:lnTo>
                <a:lnTo>
                  <a:pt x="64" y="120"/>
                </a:lnTo>
                <a:lnTo>
                  <a:pt x="56" y="96"/>
                </a:lnTo>
                <a:lnTo>
                  <a:pt x="48" y="88"/>
                </a:lnTo>
                <a:lnTo>
                  <a:pt x="40" y="88"/>
                </a:lnTo>
                <a:lnTo>
                  <a:pt x="32" y="88"/>
                </a:lnTo>
                <a:lnTo>
                  <a:pt x="24" y="80"/>
                </a:lnTo>
                <a:lnTo>
                  <a:pt x="16" y="80"/>
                </a:lnTo>
                <a:lnTo>
                  <a:pt x="0" y="80"/>
                </a:lnTo>
                <a:lnTo>
                  <a:pt x="0" y="56"/>
                </a:lnTo>
                <a:lnTo>
                  <a:pt x="16" y="40"/>
                </a:lnTo>
                <a:lnTo>
                  <a:pt x="24" y="40"/>
                </a:lnTo>
                <a:lnTo>
                  <a:pt x="32" y="32"/>
                </a:lnTo>
                <a:lnTo>
                  <a:pt x="72" y="8"/>
                </a:lnTo>
                <a:lnTo>
                  <a:pt x="96" y="8"/>
                </a:lnTo>
                <a:lnTo>
                  <a:pt x="176" y="0"/>
                </a:lnTo>
                <a:lnTo>
                  <a:pt x="192" y="0"/>
                </a:lnTo>
                <a:lnTo>
                  <a:pt x="200" y="8"/>
                </a:lnTo>
                <a:lnTo>
                  <a:pt x="208" y="16"/>
                </a:lnTo>
                <a:lnTo>
                  <a:pt x="208" y="24"/>
                </a:lnTo>
                <a:lnTo>
                  <a:pt x="296" y="16"/>
                </a:lnTo>
                <a:lnTo>
                  <a:pt x="408" y="88"/>
                </a:lnTo>
                <a:lnTo>
                  <a:pt x="400" y="96"/>
                </a:lnTo>
                <a:lnTo>
                  <a:pt x="368" y="120"/>
                </a:lnTo>
                <a:lnTo>
                  <a:pt x="360" y="152"/>
                </a:lnTo>
                <a:lnTo>
                  <a:pt x="352" y="152"/>
                </a:lnTo>
                <a:lnTo>
                  <a:pt x="352" y="160"/>
                </a:lnTo>
                <a:lnTo>
                  <a:pt x="368" y="168"/>
                </a:lnTo>
                <a:lnTo>
                  <a:pt x="368" y="176"/>
                </a:lnTo>
                <a:lnTo>
                  <a:pt x="352" y="184"/>
                </a:lnTo>
                <a:lnTo>
                  <a:pt x="336" y="184"/>
                </a:lnTo>
                <a:lnTo>
                  <a:pt x="328" y="208"/>
                </a:lnTo>
                <a:lnTo>
                  <a:pt x="320" y="216"/>
                </a:lnTo>
                <a:lnTo>
                  <a:pt x="312" y="216"/>
                </a:lnTo>
                <a:lnTo>
                  <a:pt x="312" y="224"/>
                </a:lnTo>
                <a:lnTo>
                  <a:pt x="320" y="224"/>
                </a:lnTo>
                <a:lnTo>
                  <a:pt x="296" y="240"/>
                </a:lnTo>
                <a:lnTo>
                  <a:pt x="296" y="232"/>
                </a:lnTo>
                <a:lnTo>
                  <a:pt x="288" y="240"/>
                </a:lnTo>
                <a:lnTo>
                  <a:pt x="296" y="248"/>
                </a:lnTo>
                <a:lnTo>
                  <a:pt x="288" y="256"/>
                </a:lnTo>
                <a:lnTo>
                  <a:pt x="280" y="256"/>
                </a:lnTo>
                <a:lnTo>
                  <a:pt x="264" y="256"/>
                </a:lnTo>
                <a:lnTo>
                  <a:pt x="256" y="256"/>
                </a:lnTo>
                <a:lnTo>
                  <a:pt x="248" y="256"/>
                </a:lnTo>
                <a:lnTo>
                  <a:pt x="240" y="272"/>
                </a:lnTo>
                <a:lnTo>
                  <a:pt x="248" y="280"/>
                </a:lnTo>
                <a:lnTo>
                  <a:pt x="240" y="304"/>
                </a:lnTo>
                <a:lnTo>
                  <a:pt x="232" y="304"/>
                </a:lnTo>
                <a:lnTo>
                  <a:pt x="224" y="304"/>
                </a:lnTo>
                <a:lnTo>
                  <a:pt x="224" y="296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11" name="Freeform 158"/>
          <p:cNvSpPr>
            <a:spLocks/>
          </p:cNvSpPr>
          <p:nvPr/>
        </p:nvSpPr>
        <p:spPr bwMode="auto">
          <a:xfrm>
            <a:off x="6727825" y="3992563"/>
            <a:ext cx="1404938" cy="628650"/>
          </a:xfrm>
          <a:custGeom>
            <a:avLst/>
            <a:gdLst>
              <a:gd name="T0" fmla="*/ 2147483647 w 680"/>
              <a:gd name="T1" fmla="*/ 2147483647 h 304"/>
              <a:gd name="T2" fmla="*/ 2147483647 w 680"/>
              <a:gd name="T3" fmla="*/ 2147483647 h 304"/>
              <a:gd name="T4" fmla="*/ 2147483647 w 680"/>
              <a:gd name="T5" fmla="*/ 2147483647 h 304"/>
              <a:gd name="T6" fmla="*/ 2147483647 w 680"/>
              <a:gd name="T7" fmla="*/ 2147483647 h 304"/>
              <a:gd name="T8" fmla="*/ 2147483647 w 680"/>
              <a:gd name="T9" fmla="*/ 2147483647 h 304"/>
              <a:gd name="T10" fmla="*/ 2147483647 w 680"/>
              <a:gd name="T11" fmla="*/ 2147483647 h 304"/>
              <a:gd name="T12" fmla="*/ 2147483647 w 680"/>
              <a:gd name="T13" fmla="*/ 2147483647 h 304"/>
              <a:gd name="T14" fmla="*/ 2147483647 w 680"/>
              <a:gd name="T15" fmla="*/ 2147483647 h 304"/>
              <a:gd name="T16" fmla="*/ 2147483647 w 680"/>
              <a:gd name="T17" fmla="*/ 2147483647 h 304"/>
              <a:gd name="T18" fmla="*/ 2147483647 w 680"/>
              <a:gd name="T19" fmla="*/ 2147483647 h 304"/>
              <a:gd name="T20" fmla="*/ 2147483647 w 680"/>
              <a:gd name="T21" fmla="*/ 2147483647 h 304"/>
              <a:gd name="T22" fmla="*/ 2147483647 w 680"/>
              <a:gd name="T23" fmla="*/ 2147483647 h 304"/>
              <a:gd name="T24" fmla="*/ 2147483647 w 680"/>
              <a:gd name="T25" fmla="*/ 2147483647 h 304"/>
              <a:gd name="T26" fmla="*/ 2147483647 w 680"/>
              <a:gd name="T27" fmla="*/ 2147483647 h 304"/>
              <a:gd name="T28" fmla="*/ 2147483647 w 680"/>
              <a:gd name="T29" fmla="*/ 2147483647 h 304"/>
              <a:gd name="T30" fmla="*/ 2147483647 w 680"/>
              <a:gd name="T31" fmla="*/ 2147483647 h 304"/>
              <a:gd name="T32" fmla="*/ 2147483647 w 680"/>
              <a:gd name="T33" fmla="*/ 2147483647 h 304"/>
              <a:gd name="T34" fmla="*/ 2147483647 w 680"/>
              <a:gd name="T35" fmla="*/ 2147483647 h 304"/>
              <a:gd name="T36" fmla="*/ 2147483647 w 680"/>
              <a:gd name="T37" fmla="*/ 2147483647 h 304"/>
              <a:gd name="T38" fmla="*/ 2147483647 w 680"/>
              <a:gd name="T39" fmla="*/ 2147483647 h 304"/>
              <a:gd name="T40" fmla="*/ 2147483647 w 680"/>
              <a:gd name="T41" fmla="*/ 2147483647 h 304"/>
              <a:gd name="T42" fmla="*/ 2147483647 w 680"/>
              <a:gd name="T43" fmla="*/ 2147483647 h 304"/>
              <a:gd name="T44" fmla="*/ 2147483647 w 680"/>
              <a:gd name="T45" fmla="*/ 2147483647 h 304"/>
              <a:gd name="T46" fmla="*/ 2147483647 w 680"/>
              <a:gd name="T47" fmla="*/ 2147483647 h 304"/>
              <a:gd name="T48" fmla="*/ 2147483647 w 680"/>
              <a:gd name="T49" fmla="*/ 2147483647 h 304"/>
              <a:gd name="T50" fmla="*/ 2147483647 w 680"/>
              <a:gd name="T51" fmla="*/ 2147483647 h 304"/>
              <a:gd name="T52" fmla="*/ 2147483647 w 680"/>
              <a:gd name="T53" fmla="*/ 2147483647 h 304"/>
              <a:gd name="T54" fmla="*/ 2147483647 w 680"/>
              <a:gd name="T55" fmla="*/ 2147483647 h 304"/>
              <a:gd name="T56" fmla="*/ 2147483647 w 680"/>
              <a:gd name="T57" fmla="*/ 2147483647 h 304"/>
              <a:gd name="T58" fmla="*/ 2147483647 w 680"/>
              <a:gd name="T59" fmla="*/ 2147483647 h 304"/>
              <a:gd name="T60" fmla="*/ 2147483647 w 680"/>
              <a:gd name="T61" fmla="*/ 2147483647 h 304"/>
              <a:gd name="T62" fmla="*/ 2147483647 w 680"/>
              <a:gd name="T63" fmla="*/ 2147483647 h 304"/>
              <a:gd name="T64" fmla="*/ 2147483647 w 680"/>
              <a:gd name="T65" fmla="*/ 2147483647 h 304"/>
              <a:gd name="T66" fmla="*/ 2147483647 w 680"/>
              <a:gd name="T67" fmla="*/ 2147483647 h 304"/>
              <a:gd name="T68" fmla="*/ 2147483647 w 680"/>
              <a:gd name="T69" fmla="*/ 2147483647 h 304"/>
              <a:gd name="T70" fmla="*/ 2147483647 w 680"/>
              <a:gd name="T71" fmla="*/ 2147483647 h 304"/>
              <a:gd name="T72" fmla="*/ 2147483647 w 680"/>
              <a:gd name="T73" fmla="*/ 2147483647 h 304"/>
              <a:gd name="T74" fmla="*/ 2147483647 w 680"/>
              <a:gd name="T75" fmla="*/ 2147483647 h 304"/>
              <a:gd name="T76" fmla="*/ 2147483647 w 680"/>
              <a:gd name="T77" fmla="*/ 2147483647 h 304"/>
              <a:gd name="T78" fmla="*/ 2147483647 w 680"/>
              <a:gd name="T79" fmla="*/ 2147483647 h 304"/>
              <a:gd name="T80" fmla="*/ 2147483647 w 680"/>
              <a:gd name="T81" fmla="*/ 2147483647 h 304"/>
              <a:gd name="T82" fmla="*/ 2147483647 w 680"/>
              <a:gd name="T83" fmla="*/ 2147483647 h 304"/>
              <a:gd name="T84" fmla="*/ 2147483647 w 680"/>
              <a:gd name="T85" fmla="*/ 2147483647 h 304"/>
              <a:gd name="T86" fmla="*/ 2147483647 w 680"/>
              <a:gd name="T87" fmla="*/ 2147483647 h 304"/>
              <a:gd name="T88" fmla="*/ 2147483647 w 680"/>
              <a:gd name="T89" fmla="*/ 2147483647 h 304"/>
              <a:gd name="T90" fmla="*/ 2147483647 w 680"/>
              <a:gd name="T91" fmla="*/ 2147483647 h 304"/>
              <a:gd name="T92" fmla="*/ 2147483647 w 680"/>
              <a:gd name="T93" fmla="*/ 2147483647 h 304"/>
              <a:gd name="T94" fmla="*/ 0 w 680"/>
              <a:gd name="T95" fmla="*/ 2147483647 h 304"/>
              <a:gd name="T96" fmla="*/ 2147483647 w 680"/>
              <a:gd name="T97" fmla="*/ 2147483647 h 304"/>
              <a:gd name="T98" fmla="*/ 2147483647 w 680"/>
              <a:gd name="T99" fmla="*/ 2147483647 h 304"/>
              <a:gd name="T100" fmla="*/ 2147483647 w 680"/>
              <a:gd name="T101" fmla="*/ 2147483647 h 304"/>
              <a:gd name="T102" fmla="*/ 2147483647 w 680"/>
              <a:gd name="T103" fmla="*/ 2147483647 h 304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w 680"/>
              <a:gd name="T157" fmla="*/ 0 h 304"/>
              <a:gd name="T158" fmla="*/ 680 w 680"/>
              <a:gd name="T159" fmla="*/ 304 h 304"/>
            </a:gdLst>
            <a:ahLst/>
            <a:cxnLst>
              <a:cxn ang="T104">
                <a:pos x="T0" y="T1"/>
              </a:cxn>
              <a:cxn ang="T105">
                <a:pos x="T2" y="T3"/>
              </a:cxn>
              <a:cxn ang="T106">
                <a:pos x="T4" y="T5"/>
              </a:cxn>
              <a:cxn ang="T107">
                <a:pos x="T6" y="T7"/>
              </a:cxn>
              <a:cxn ang="T108">
                <a:pos x="T8" y="T9"/>
              </a:cxn>
              <a:cxn ang="T109">
                <a:pos x="T10" y="T11"/>
              </a:cxn>
              <a:cxn ang="T110">
                <a:pos x="T12" y="T13"/>
              </a:cxn>
              <a:cxn ang="T111">
                <a:pos x="T14" y="T15"/>
              </a:cxn>
              <a:cxn ang="T112">
                <a:pos x="T16" y="T17"/>
              </a:cxn>
              <a:cxn ang="T113">
                <a:pos x="T18" y="T19"/>
              </a:cxn>
              <a:cxn ang="T114">
                <a:pos x="T20" y="T21"/>
              </a:cxn>
              <a:cxn ang="T115">
                <a:pos x="T22" y="T23"/>
              </a:cxn>
              <a:cxn ang="T116">
                <a:pos x="T24" y="T25"/>
              </a:cxn>
              <a:cxn ang="T117">
                <a:pos x="T26" y="T27"/>
              </a:cxn>
              <a:cxn ang="T118">
                <a:pos x="T28" y="T29"/>
              </a:cxn>
              <a:cxn ang="T119">
                <a:pos x="T30" y="T31"/>
              </a:cxn>
              <a:cxn ang="T120">
                <a:pos x="T32" y="T33"/>
              </a:cxn>
              <a:cxn ang="T121">
                <a:pos x="T34" y="T35"/>
              </a:cxn>
              <a:cxn ang="T122">
                <a:pos x="T36" y="T37"/>
              </a:cxn>
              <a:cxn ang="T123">
                <a:pos x="T38" y="T39"/>
              </a:cxn>
              <a:cxn ang="T124">
                <a:pos x="T40" y="T41"/>
              </a:cxn>
              <a:cxn ang="T125">
                <a:pos x="T42" y="T43"/>
              </a:cxn>
              <a:cxn ang="T126">
                <a:pos x="T44" y="T45"/>
              </a:cxn>
              <a:cxn ang="T127">
                <a:pos x="T46" y="T47"/>
              </a:cxn>
              <a:cxn ang="T128">
                <a:pos x="T48" y="T49"/>
              </a:cxn>
              <a:cxn ang="T129">
                <a:pos x="T50" y="T51"/>
              </a:cxn>
              <a:cxn ang="T130">
                <a:pos x="T52" y="T53"/>
              </a:cxn>
              <a:cxn ang="T131">
                <a:pos x="T54" y="T55"/>
              </a:cxn>
              <a:cxn ang="T132">
                <a:pos x="T56" y="T57"/>
              </a:cxn>
              <a:cxn ang="T133">
                <a:pos x="T58" y="T59"/>
              </a:cxn>
              <a:cxn ang="T134">
                <a:pos x="T60" y="T61"/>
              </a:cxn>
              <a:cxn ang="T135">
                <a:pos x="T62" y="T63"/>
              </a:cxn>
              <a:cxn ang="T136">
                <a:pos x="T64" y="T65"/>
              </a:cxn>
              <a:cxn ang="T137">
                <a:pos x="T66" y="T67"/>
              </a:cxn>
              <a:cxn ang="T138">
                <a:pos x="T68" y="T69"/>
              </a:cxn>
              <a:cxn ang="T139">
                <a:pos x="T70" y="T71"/>
              </a:cxn>
              <a:cxn ang="T140">
                <a:pos x="T72" y="T73"/>
              </a:cxn>
              <a:cxn ang="T141">
                <a:pos x="T74" y="T75"/>
              </a:cxn>
              <a:cxn ang="T142">
                <a:pos x="T76" y="T77"/>
              </a:cxn>
              <a:cxn ang="T143">
                <a:pos x="T78" y="T79"/>
              </a:cxn>
              <a:cxn ang="T144">
                <a:pos x="T80" y="T81"/>
              </a:cxn>
              <a:cxn ang="T145">
                <a:pos x="T82" y="T83"/>
              </a:cxn>
              <a:cxn ang="T146">
                <a:pos x="T84" y="T85"/>
              </a:cxn>
              <a:cxn ang="T147">
                <a:pos x="T86" y="T87"/>
              </a:cxn>
              <a:cxn ang="T148">
                <a:pos x="T88" y="T89"/>
              </a:cxn>
              <a:cxn ang="T149">
                <a:pos x="T90" y="T91"/>
              </a:cxn>
              <a:cxn ang="T150">
                <a:pos x="T92" y="T93"/>
              </a:cxn>
              <a:cxn ang="T151">
                <a:pos x="T94" y="T95"/>
              </a:cxn>
              <a:cxn ang="T152">
                <a:pos x="T96" y="T97"/>
              </a:cxn>
              <a:cxn ang="T153">
                <a:pos x="T98" y="T99"/>
              </a:cxn>
              <a:cxn ang="T154">
                <a:pos x="T100" y="T101"/>
              </a:cxn>
              <a:cxn ang="T155">
                <a:pos x="T102" y="T103"/>
              </a:cxn>
            </a:cxnLst>
            <a:rect l="T156" t="T157" r="T158" b="T159"/>
            <a:pathLst>
              <a:path w="680" h="304">
                <a:moveTo>
                  <a:pt x="496" y="296"/>
                </a:moveTo>
                <a:lnTo>
                  <a:pt x="512" y="288"/>
                </a:lnTo>
                <a:lnTo>
                  <a:pt x="528" y="288"/>
                </a:lnTo>
                <a:lnTo>
                  <a:pt x="528" y="296"/>
                </a:lnTo>
                <a:lnTo>
                  <a:pt x="528" y="272"/>
                </a:lnTo>
                <a:lnTo>
                  <a:pt x="536" y="272"/>
                </a:lnTo>
                <a:lnTo>
                  <a:pt x="536" y="288"/>
                </a:lnTo>
                <a:lnTo>
                  <a:pt x="536" y="264"/>
                </a:lnTo>
                <a:lnTo>
                  <a:pt x="560" y="232"/>
                </a:lnTo>
                <a:lnTo>
                  <a:pt x="568" y="224"/>
                </a:lnTo>
                <a:lnTo>
                  <a:pt x="568" y="216"/>
                </a:lnTo>
                <a:lnTo>
                  <a:pt x="576" y="216"/>
                </a:lnTo>
                <a:lnTo>
                  <a:pt x="584" y="208"/>
                </a:lnTo>
                <a:lnTo>
                  <a:pt x="600" y="192"/>
                </a:lnTo>
                <a:lnTo>
                  <a:pt x="616" y="192"/>
                </a:lnTo>
                <a:lnTo>
                  <a:pt x="616" y="184"/>
                </a:lnTo>
                <a:lnTo>
                  <a:pt x="624" y="184"/>
                </a:lnTo>
                <a:lnTo>
                  <a:pt x="632" y="184"/>
                </a:lnTo>
                <a:lnTo>
                  <a:pt x="648" y="168"/>
                </a:lnTo>
                <a:lnTo>
                  <a:pt x="648" y="160"/>
                </a:lnTo>
                <a:lnTo>
                  <a:pt x="648" y="152"/>
                </a:lnTo>
                <a:lnTo>
                  <a:pt x="640" y="160"/>
                </a:lnTo>
                <a:lnTo>
                  <a:pt x="640" y="152"/>
                </a:lnTo>
                <a:lnTo>
                  <a:pt x="632" y="152"/>
                </a:lnTo>
                <a:lnTo>
                  <a:pt x="632" y="160"/>
                </a:lnTo>
                <a:lnTo>
                  <a:pt x="624" y="160"/>
                </a:lnTo>
                <a:lnTo>
                  <a:pt x="608" y="176"/>
                </a:lnTo>
                <a:lnTo>
                  <a:pt x="600" y="168"/>
                </a:lnTo>
                <a:lnTo>
                  <a:pt x="592" y="160"/>
                </a:lnTo>
                <a:lnTo>
                  <a:pt x="600" y="160"/>
                </a:lnTo>
                <a:lnTo>
                  <a:pt x="600" y="168"/>
                </a:lnTo>
                <a:lnTo>
                  <a:pt x="616" y="168"/>
                </a:lnTo>
                <a:lnTo>
                  <a:pt x="624" y="152"/>
                </a:lnTo>
                <a:lnTo>
                  <a:pt x="616" y="144"/>
                </a:lnTo>
                <a:lnTo>
                  <a:pt x="624" y="144"/>
                </a:lnTo>
                <a:lnTo>
                  <a:pt x="624" y="136"/>
                </a:lnTo>
                <a:lnTo>
                  <a:pt x="624" y="128"/>
                </a:lnTo>
                <a:lnTo>
                  <a:pt x="584" y="120"/>
                </a:lnTo>
                <a:lnTo>
                  <a:pt x="592" y="120"/>
                </a:lnTo>
                <a:lnTo>
                  <a:pt x="600" y="120"/>
                </a:lnTo>
                <a:lnTo>
                  <a:pt x="608" y="120"/>
                </a:lnTo>
                <a:lnTo>
                  <a:pt x="608" y="112"/>
                </a:lnTo>
                <a:lnTo>
                  <a:pt x="616" y="112"/>
                </a:lnTo>
                <a:lnTo>
                  <a:pt x="624" y="120"/>
                </a:lnTo>
                <a:lnTo>
                  <a:pt x="624" y="112"/>
                </a:lnTo>
                <a:lnTo>
                  <a:pt x="632" y="112"/>
                </a:lnTo>
                <a:lnTo>
                  <a:pt x="640" y="120"/>
                </a:lnTo>
                <a:lnTo>
                  <a:pt x="656" y="120"/>
                </a:lnTo>
                <a:lnTo>
                  <a:pt x="664" y="104"/>
                </a:lnTo>
                <a:lnTo>
                  <a:pt x="672" y="88"/>
                </a:lnTo>
                <a:lnTo>
                  <a:pt x="680" y="80"/>
                </a:lnTo>
                <a:lnTo>
                  <a:pt x="680" y="72"/>
                </a:lnTo>
                <a:lnTo>
                  <a:pt x="672" y="56"/>
                </a:lnTo>
                <a:lnTo>
                  <a:pt x="664" y="56"/>
                </a:lnTo>
                <a:lnTo>
                  <a:pt x="656" y="64"/>
                </a:lnTo>
                <a:lnTo>
                  <a:pt x="656" y="72"/>
                </a:lnTo>
                <a:lnTo>
                  <a:pt x="656" y="80"/>
                </a:lnTo>
                <a:lnTo>
                  <a:pt x="656" y="88"/>
                </a:lnTo>
                <a:lnTo>
                  <a:pt x="656" y="72"/>
                </a:lnTo>
                <a:lnTo>
                  <a:pt x="648" y="64"/>
                </a:lnTo>
                <a:lnTo>
                  <a:pt x="648" y="56"/>
                </a:lnTo>
                <a:lnTo>
                  <a:pt x="640" y="56"/>
                </a:lnTo>
                <a:lnTo>
                  <a:pt x="632" y="56"/>
                </a:lnTo>
                <a:lnTo>
                  <a:pt x="632" y="64"/>
                </a:lnTo>
                <a:lnTo>
                  <a:pt x="616" y="64"/>
                </a:lnTo>
                <a:lnTo>
                  <a:pt x="600" y="72"/>
                </a:lnTo>
                <a:lnTo>
                  <a:pt x="592" y="80"/>
                </a:lnTo>
                <a:lnTo>
                  <a:pt x="584" y="80"/>
                </a:lnTo>
                <a:lnTo>
                  <a:pt x="584" y="72"/>
                </a:lnTo>
                <a:lnTo>
                  <a:pt x="592" y="72"/>
                </a:lnTo>
                <a:lnTo>
                  <a:pt x="592" y="64"/>
                </a:lnTo>
                <a:lnTo>
                  <a:pt x="592" y="48"/>
                </a:lnTo>
                <a:lnTo>
                  <a:pt x="600" y="56"/>
                </a:lnTo>
                <a:lnTo>
                  <a:pt x="608" y="64"/>
                </a:lnTo>
                <a:lnTo>
                  <a:pt x="616" y="56"/>
                </a:lnTo>
                <a:lnTo>
                  <a:pt x="624" y="48"/>
                </a:lnTo>
                <a:lnTo>
                  <a:pt x="616" y="48"/>
                </a:lnTo>
                <a:lnTo>
                  <a:pt x="608" y="40"/>
                </a:lnTo>
                <a:lnTo>
                  <a:pt x="616" y="40"/>
                </a:lnTo>
                <a:lnTo>
                  <a:pt x="624" y="40"/>
                </a:lnTo>
                <a:lnTo>
                  <a:pt x="632" y="48"/>
                </a:lnTo>
                <a:lnTo>
                  <a:pt x="640" y="40"/>
                </a:lnTo>
                <a:lnTo>
                  <a:pt x="640" y="32"/>
                </a:lnTo>
                <a:lnTo>
                  <a:pt x="632" y="32"/>
                </a:lnTo>
                <a:lnTo>
                  <a:pt x="632" y="24"/>
                </a:lnTo>
                <a:lnTo>
                  <a:pt x="640" y="32"/>
                </a:lnTo>
                <a:lnTo>
                  <a:pt x="648" y="32"/>
                </a:lnTo>
                <a:lnTo>
                  <a:pt x="656" y="32"/>
                </a:lnTo>
                <a:lnTo>
                  <a:pt x="664" y="40"/>
                </a:lnTo>
                <a:lnTo>
                  <a:pt x="656" y="32"/>
                </a:lnTo>
                <a:lnTo>
                  <a:pt x="656" y="24"/>
                </a:lnTo>
                <a:lnTo>
                  <a:pt x="648" y="8"/>
                </a:lnTo>
                <a:lnTo>
                  <a:pt x="640" y="8"/>
                </a:lnTo>
                <a:lnTo>
                  <a:pt x="632" y="0"/>
                </a:lnTo>
                <a:lnTo>
                  <a:pt x="520" y="24"/>
                </a:lnTo>
                <a:lnTo>
                  <a:pt x="320" y="64"/>
                </a:lnTo>
                <a:lnTo>
                  <a:pt x="192" y="72"/>
                </a:lnTo>
                <a:lnTo>
                  <a:pt x="184" y="72"/>
                </a:lnTo>
                <a:lnTo>
                  <a:pt x="184" y="80"/>
                </a:lnTo>
                <a:lnTo>
                  <a:pt x="184" y="88"/>
                </a:lnTo>
                <a:lnTo>
                  <a:pt x="192" y="96"/>
                </a:lnTo>
                <a:lnTo>
                  <a:pt x="184" y="104"/>
                </a:lnTo>
                <a:lnTo>
                  <a:pt x="176" y="104"/>
                </a:lnTo>
                <a:lnTo>
                  <a:pt x="168" y="120"/>
                </a:lnTo>
                <a:lnTo>
                  <a:pt x="168" y="128"/>
                </a:lnTo>
                <a:lnTo>
                  <a:pt x="160" y="128"/>
                </a:lnTo>
                <a:lnTo>
                  <a:pt x="152" y="128"/>
                </a:lnTo>
                <a:lnTo>
                  <a:pt x="128" y="152"/>
                </a:lnTo>
                <a:lnTo>
                  <a:pt x="120" y="144"/>
                </a:lnTo>
                <a:lnTo>
                  <a:pt x="112" y="144"/>
                </a:lnTo>
                <a:lnTo>
                  <a:pt x="96" y="168"/>
                </a:lnTo>
                <a:lnTo>
                  <a:pt x="96" y="176"/>
                </a:lnTo>
                <a:lnTo>
                  <a:pt x="80" y="176"/>
                </a:lnTo>
                <a:lnTo>
                  <a:pt x="64" y="192"/>
                </a:lnTo>
                <a:lnTo>
                  <a:pt x="56" y="200"/>
                </a:lnTo>
                <a:lnTo>
                  <a:pt x="32" y="200"/>
                </a:lnTo>
                <a:lnTo>
                  <a:pt x="24" y="216"/>
                </a:lnTo>
                <a:lnTo>
                  <a:pt x="16" y="240"/>
                </a:lnTo>
                <a:lnTo>
                  <a:pt x="0" y="240"/>
                </a:lnTo>
                <a:lnTo>
                  <a:pt x="0" y="272"/>
                </a:lnTo>
                <a:lnTo>
                  <a:pt x="96" y="256"/>
                </a:lnTo>
                <a:lnTo>
                  <a:pt x="104" y="256"/>
                </a:lnTo>
                <a:lnTo>
                  <a:pt x="112" y="248"/>
                </a:lnTo>
                <a:lnTo>
                  <a:pt x="152" y="224"/>
                </a:lnTo>
                <a:lnTo>
                  <a:pt x="176" y="224"/>
                </a:lnTo>
                <a:lnTo>
                  <a:pt x="256" y="216"/>
                </a:lnTo>
                <a:lnTo>
                  <a:pt x="272" y="216"/>
                </a:lnTo>
                <a:lnTo>
                  <a:pt x="280" y="224"/>
                </a:lnTo>
                <a:lnTo>
                  <a:pt x="288" y="232"/>
                </a:lnTo>
                <a:lnTo>
                  <a:pt x="288" y="240"/>
                </a:lnTo>
                <a:lnTo>
                  <a:pt x="376" y="232"/>
                </a:lnTo>
                <a:lnTo>
                  <a:pt x="488" y="304"/>
                </a:lnTo>
                <a:lnTo>
                  <a:pt x="496" y="296"/>
                </a:lnTo>
                <a:close/>
              </a:path>
            </a:pathLst>
          </a:custGeom>
          <a:solidFill>
            <a:srgbClr val="FFC000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12" name="Freeform 159"/>
          <p:cNvSpPr>
            <a:spLocks/>
          </p:cNvSpPr>
          <p:nvPr/>
        </p:nvSpPr>
        <p:spPr bwMode="auto">
          <a:xfrm>
            <a:off x="6759575" y="3462338"/>
            <a:ext cx="1308100" cy="744537"/>
          </a:xfrm>
          <a:custGeom>
            <a:avLst/>
            <a:gdLst>
              <a:gd name="T0" fmla="*/ 2147483647 w 632"/>
              <a:gd name="T1" fmla="*/ 2147483647 h 360"/>
              <a:gd name="T2" fmla="*/ 2147483647 w 632"/>
              <a:gd name="T3" fmla="*/ 2147483647 h 360"/>
              <a:gd name="T4" fmla="*/ 2147483647 w 632"/>
              <a:gd name="T5" fmla="*/ 2147483647 h 360"/>
              <a:gd name="T6" fmla="*/ 2147483647 w 632"/>
              <a:gd name="T7" fmla="*/ 2147483647 h 360"/>
              <a:gd name="T8" fmla="*/ 2147483647 w 632"/>
              <a:gd name="T9" fmla="*/ 2147483647 h 360"/>
              <a:gd name="T10" fmla="*/ 2147483647 w 632"/>
              <a:gd name="T11" fmla="*/ 2147483647 h 360"/>
              <a:gd name="T12" fmla="*/ 2147483647 w 632"/>
              <a:gd name="T13" fmla="*/ 2147483647 h 360"/>
              <a:gd name="T14" fmla="*/ 2147483647 w 632"/>
              <a:gd name="T15" fmla="*/ 2147483647 h 360"/>
              <a:gd name="T16" fmla="*/ 2147483647 w 632"/>
              <a:gd name="T17" fmla="*/ 2147483647 h 360"/>
              <a:gd name="T18" fmla="*/ 2147483647 w 632"/>
              <a:gd name="T19" fmla="*/ 2147483647 h 360"/>
              <a:gd name="T20" fmla="*/ 2147483647 w 632"/>
              <a:gd name="T21" fmla="*/ 2147483647 h 360"/>
              <a:gd name="T22" fmla="*/ 2147483647 w 632"/>
              <a:gd name="T23" fmla="*/ 2147483647 h 360"/>
              <a:gd name="T24" fmla="*/ 2147483647 w 632"/>
              <a:gd name="T25" fmla="*/ 2147483647 h 360"/>
              <a:gd name="T26" fmla="*/ 2147483647 w 632"/>
              <a:gd name="T27" fmla="*/ 2147483647 h 360"/>
              <a:gd name="T28" fmla="*/ 2147483647 w 632"/>
              <a:gd name="T29" fmla="*/ 2147483647 h 360"/>
              <a:gd name="T30" fmla="*/ 2147483647 w 632"/>
              <a:gd name="T31" fmla="*/ 2147483647 h 360"/>
              <a:gd name="T32" fmla="*/ 2147483647 w 632"/>
              <a:gd name="T33" fmla="*/ 2147483647 h 360"/>
              <a:gd name="T34" fmla="*/ 2147483647 w 632"/>
              <a:gd name="T35" fmla="*/ 2147483647 h 360"/>
              <a:gd name="T36" fmla="*/ 2147483647 w 632"/>
              <a:gd name="T37" fmla="*/ 2147483647 h 360"/>
              <a:gd name="T38" fmla="*/ 2147483647 w 632"/>
              <a:gd name="T39" fmla="*/ 2147483647 h 360"/>
              <a:gd name="T40" fmla="*/ 2147483647 w 632"/>
              <a:gd name="T41" fmla="*/ 2147483647 h 360"/>
              <a:gd name="T42" fmla="*/ 2147483647 w 632"/>
              <a:gd name="T43" fmla="*/ 2147483647 h 360"/>
              <a:gd name="T44" fmla="*/ 2147483647 w 632"/>
              <a:gd name="T45" fmla="*/ 2147483647 h 360"/>
              <a:gd name="T46" fmla="*/ 2147483647 w 632"/>
              <a:gd name="T47" fmla="*/ 2147483647 h 360"/>
              <a:gd name="T48" fmla="*/ 2147483647 w 632"/>
              <a:gd name="T49" fmla="*/ 0 h 360"/>
              <a:gd name="T50" fmla="*/ 2147483647 w 632"/>
              <a:gd name="T51" fmla="*/ 2147483647 h 360"/>
              <a:gd name="T52" fmla="*/ 2147483647 w 632"/>
              <a:gd name="T53" fmla="*/ 2147483647 h 360"/>
              <a:gd name="T54" fmla="*/ 2147483647 w 632"/>
              <a:gd name="T55" fmla="*/ 2147483647 h 360"/>
              <a:gd name="T56" fmla="*/ 2147483647 w 632"/>
              <a:gd name="T57" fmla="*/ 2147483647 h 360"/>
              <a:gd name="T58" fmla="*/ 2147483647 w 632"/>
              <a:gd name="T59" fmla="*/ 2147483647 h 360"/>
              <a:gd name="T60" fmla="*/ 2147483647 w 632"/>
              <a:gd name="T61" fmla="*/ 2147483647 h 360"/>
              <a:gd name="T62" fmla="*/ 2147483647 w 632"/>
              <a:gd name="T63" fmla="*/ 2147483647 h 360"/>
              <a:gd name="T64" fmla="*/ 2147483647 w 632"/>
              <a:gd name="T65" fmla="*/ 2147483647 h 360"/>
              <a:gd name="T66" fmla="*/ 2147483647 w 632"/>
              <a:gd name="T67" fmla="*/ 2147483647 h 360"/>
              <a:gd name="T68" fmla="*/ 2147483647 w 632"/>
              <a:gd name="T69" fmla="*/ 2147483647 h 360"/>
              <a:gd name="T70" fmla="*/ 2147483647 w 632"/>
              <a:gd name="T71" fmla="*/ 2147483647 h 360"/>
              <a:gd name="T72" fmla="*/ 2147483647 w 632"/>
              <a:gd name="T73" fmla="*/ 2147483647 h 360"/>
              <a:gd name="T74" fmla="*/ 2147483647 w 632"/>
              <a:gd name="T75" fmla="*/ 2147483647 h 360"/>
              <a:gd name="T76" fmla="*/ 2147483647 w 632"/>
              <a:gd name="T77" fmla="*/ 2147483647 h 360"/>
              <a:gd name="T78" fmla="*/ 2147483647 w 632"/>
              <a:gd name="T79" fmla="*/ 2147483647 h 360"/>
              <a:gd name="T80" fmla="*/ 2147483647 w 632"/>
              <a:gd name="T81" fmla="*/ 2147483647 h 360"/>
              <a:gd name="T82" fmla="*/ 2147483647 w 632"/>
              <a:gd name="T83" fmla="*/ 2147483647 h 360"/>
              <a:gd name="T84" fmla="*/ 2147483647 w 632"/>
              <a:gd name="T85" fmla="*/ 2147483647 h 360"/>
              <a:gd name="T86" fmla="*/ 2147483647 w 632"/>
              <a:gd name="T87" fmla="*/ 2147483647 h 360"/>
              <a:gd name="T88" fmla="*/ 2147483647 w 632"/>
              <a:gd name="T89" fmla="*/ 2147483647 h 360"/>
              <a:gd name="T90" fmla="*/ 2147483647 w 632"/>
              <a:gd name="T91" fmla="*/ 2147483647 h 360"/>
              <a:gd name="T92" fmla="*/ 0 w 632"/>
              <a:gd name="T93" fmla="*/ 2147483647 h 360"/>
              <a:gd name="T94" fmla="*/ 2147483647 w 632"/>
              <a:gd name="T95" fmla="*/ 2147483647 h 360"/>
              <a:gd name="T96" fmla="*/ 2147483647 w 632"/>
              <a:gd name="T97" fmla="*/ 2147483647 h 360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w 632"/>
              <a:gd name="T148" fmla="*/ 0 h 360"/>
              <a:gd name="T149" fmla="*/ 632 w 632"/>
              <a:gd name="T150" fmla="*/ 360 h 360"/>
            </a:gdLst>
            <a:ahLst/>
            <a:cxnLst>
              <a:cxn ang="T98">
                <a:pos x="T0" y="T1"/>
              </a:cxn>
              <a:cxn ang="T99">
                <a:pos x="T2" y="T3"/>
              </a:cxn>
              <a:cxn ang="T100">
                <a:pos x="T4" y="T5"/>
              </a:cxn>
              <a:cxn ang="T101">
                <a:pos x="T6" y="T7"/>
              </a:cxn>
              <a:cxn ang="T102">
                <a:pos x="T8" y="T9"/>
              </a:cxn>
              <a:cxn ang="T103">
                <a:pos x="T10" y="T11"/>
              </a:cxn>
              <a:cxn ang="T104">
                <a:pos x="T12" y="T13"/>
              </a:cxn>
              <a:cxn ang="T105">
                <a:pos x="T14" y="T15"/>
              </a:cxn>
              <a:cxn ang="T106">
                <a:pos x="T16" y="T17"/>
              </a:cxn>
              <a:cxn ang="T107">
                <a:pos x="T18" y="T19"/>
              </a:cxn>
              <a:cxn ang="T108">
                <a:pos x="T20" y="T21"/>
              </a:cxn>
              <a:cxn ang="T109">
                <a:pos x="T22" y="T23"/>
              </a:cxn>
              <a:cxn ang="T110">
                <a:pos x="T24" y="T25"/>
              </a:cxn>
              <a:cxn ang="T111">
                <a:pos x="T26" y="T27"/>
              </a:cxn>
              <a:cxn ang="T112">
                <a:pos x="T28" y="T29"/>
              </a:cxn>
              <a:cxn ang="T113">
                <a:pos x="T30" y="T31"/>
              </a:cxn>
              <a:cxn ang="T114">
                <a:pos x="T32" y="T33"/>
              </a:cxn>
              <a:cxn ang="T115">
                <a:pos x="T34" y="T35"/>
              </a:cxn>
              <a:cxn ang="T116">
                <a:pos x="T36" y="T37"/>
              </a:cxn>
              <a:cxn ang="T117">
                <a:pos x="T38" y="T39"/>
              </a:cxn>
              <a:cxn ang="T118">
                <a:pos x="T40" y="T41"/>
              </a:cxn>
              <a:cxn ang="T119">
                <a:pos x="T42" y="T43"/>
              </a:cxn>
              <a:cxn ang="T120">
                <a:pos x="T44" y="T45"/>
              </a:cxn>
              <a:cxn ang="T121">
                <a:pos x="T46" y="T47"/>
              </a:cxn>
              <a:cxn ang="T122">
                <a:pos x="T48" y="T49"/>
              </a:cxn>
              <a:cxn ang="T123">
                <a:pos x="T50" y="T51"/>
              </a:cxn>
              <a:cxn ang="T124">
                <a:pos x="T52" y="T53"/>
              </a:cxn>
              <a:cxn ang="T125">
                <a:pos x="T54" y="T55"/>
              </a:cxn>
              <a:cxn ang="T126">
                <a:pos x="T56" y="T57"/>
              </a:cxn>
              <a:cxn ang="T127">
                <a:pos x="T58" y="T59"/>
              </a:cxn>
              <a:cxn ang="T128">
                <a:pos x="T60" y="T61"/>
              </a:cxn>
              <a:cxn ang="T129">
                <a:pos x="T62" y="T63"/>
              </a:cxn>
              <a:cxn ang="T130">
                <a:pos x="T64" y="T65"/>
              </a:cxn>
              <a:cxn ang="T131">
                <a:pos x="T66" y="T67"/>
              </a:cxn>
              <a:cxn ang="T132">
                <a:pos x="T68" y="T69"/>
              </a:cxn>
              <a:cxn ang="T133">
                <a:pos x="T70" y="T71"/>
              </a:cxn>
              <a:cxn ang="T134">
                <a:pos x="T72" y="T73"/>
              </a:cxn>
              <a:cxn ang="T135">
                <a:pos x="T74" y="T75"/>
              </a:cxn>
              <a:cxn ang="T136">
                <a:pos x="T76" y="T77"/>
              </a:cxn>
              <a:cxn ang="T137">
                <a:pos x="T78" y="T79"/>
              </a:cxn>
              <a:cxn ang="T138">
                <a:pos x="T80" y="T81"/>
              </a:cxn>
              <a:cxn ang="T139">
                <a:pos x="T82" y="T83"/>
              </a:cxn>
              <a:cxn ang="T140">
                <a:pos x="T84" y="T85"/>
              </a:cxn>
              <a:cxn ang="T141">
                <a:pos x="T86" y="T87"/>
              </a:cxn>
              <a:cxn ang="T142">
                <a:pos x="T88" y="T89"/>
              </a:cxn>
              <a:cxn ang="T143">
                <a:pos x="T90" y="T91"/>
              </a:cxn>
              <a:cxn ang="T144">
                <a:pos x="T92" y="T93"/>
              </a:cxn>
              <a:cxn ang="T145">
                <a:pos x="T94" y="T95"/>
              </a:cxn>
              <a:cxn ang="T146">
                <a:pos x="T96" y="T97"/>
              </a:cxn>
            </a:cxnLst>
            <a:rect l="T147" t="T148" r="T149" b="T150"/>
            <a:pathLst>
              <a:path w="632" h="360">
                <a:moveTo>
                  <a:pt x="624" y="256"/>
                </a:moveTo>
                <a:lnTo>
                  <a:pt x="624" y="256"/>
                </a:lnTo>
                <a:lnTo>
                  <a:pt x="624" y="240"/>
                </a:lnTo>
                <a:lnTo>
                  <a:pt x="632" y="256"/>
                </a:lnTo>
                <a:lnTo>
                  <a:pt x="632" y="248"/>
                </a:lnTo>
                <a:lnTo>
                  <a:pt x="616" y="216"/>
                </a:lnTo>
                <a:lnTo>
                  <a:pt x="608" y="216"/>
                </a:lnTo>
                <a:lnTo>
                  <a:pt x="600" y="216"/>
                </a:lnTo>
                <a:lnTo>
                  <a:pt x="592" y="216"/>
                </a:lnTo>
                <a:lnTo>
                  <a:pt x="592" y="224"/>
                </a:lnTo>
                <a:lnTo>
                  <a:pt x="584" y="224"/>
                </a:lnTo>
                <a:lnTo>
                  <a:pt x="576" y="224"/>
                </a:lnTo>
                <a:lnTo>
                  <a:pt x="576" y="216"/>
                </a:lnTo>
                <a:lnTo>
                  <a:pt x="568" y="216"/>
                </a:lnTo>
                <a:lnTo>
                  <a:pt x="560" y="208"/>
                </a:lnTo>
                <a:lnTo>
                  <a:pt x="544" y="200"/>
                </a:lnTo>
                <a:lnTo>
                  <a:pt x="536" y="200"/>
                </a:lnTo>
                <a:lnTo>
                  <a:pt x="520" y="200"/>
                </a:lnTo>
                <a:lnTo>
                  <a:pt x="528" y="192"/>
                </a:lnTo>
                <a:lnTo>
                  <a:pt x="560" y="200"/>
                </a:lnTo>
                <a:lnTo>
                  <a:pt x="584" y="216"/>
                </a:lnTo>
                <a:lnTo>
                  <a:pt x="592" y="208"/>
                </a:lnTo>
                <a:lnTo>
                  <a:pt x="576" y="192"/>
                </a:lnTo>
                <a:lnTo>
                  <a:pt x="560" y="192"/>
                </a:lnTo>
                <a:lnTo>
                  <a:pt x="544" y="176"/>
                </a:lnTo>
                <a:lnTo>
                  <a:pt x="560" y="184"/>
                </a:lnTo>
                <a:lnTo>
                  <a:pt x="568" y="192"/>
                </a:lnTo>
                <a:lnTo>
                  <a:pt x="576" y="184"/>
                </a:lnTo>
                <a:lnTo>
                  <a:pt x="568" y="184"/>
                </a:lnTo>
                <a:lnTo>
                  <a:pt x="568" y="176"/>
                </a:lnTo>
                <a:lnTo>
                  <a:pt x="584" y="176"/>
                </a:lnTo>
                <a:lnTo>
                  <a:pt x="584" y="168"/>
                </a:lnTo>
                <a:lnTo>
                  <a:pt x="576" y="160"/>
                </a:lnTo>
                <a:lnTo>
                  <a:pt x="576" y="152"/>
                </a:lnTo>
                <a:lnTo>
                  <a:pt x="560" y="152"/>
                </a:lnTo>
                <a:lnTo>
                  <a:pt x="536" y="136"/>
                </a:lnTo>
                <a:lnTo>
                  <a:pt x="520" y="120"/>
                </a:lnTo>
                <a:lnTo>
                  <a:pt x="544" y="136"/>
                </a:lnTo>
                <a:lnTo>
                  <a:pt x="560" y="152"/>
                </a:lnTo>
                <a:lnTo>
                  <a:pt x="568" y="152"/>
                </a:lnTo>
                <a:lnTo>
                  <a:pt x="576" y="136"/>
                </a:lnTo>
                <a:lnTo>
                  <a:pt x="576" y="128"/>
                </a:lnTo>
                <a:lnTo>
                  <a:pt x="576" y="120"/>
                </a:lnTo>
                <a:lnTo>
                  <a:pt x="568" y="120"/>
                </a:lnTo>
                <a:lnTo>
                  <a:pt x="552" y="112"/>
                </a:lnTo>
                <a:lnTo>
                  <a:pt x="536" y="104"/>
                </a:lnTo>
                <a:lnTo>
                  <a:pt x="520" y="104"/>
                </a:lnTo>
                <a:lnTo>
                  <a:pt x="504" y="96"/>
                </a:lnTo>
                <a:lnTo>
                  <a:pt x="504" y="88"/>
                </a:lnTo>
                <a:lnTo>
                  <a:pt x="488" y="96"/>
                </a:lnTo>
                <a:lnTo>
                  <a:pt x="480" y="96"/>
                </a:lnTo>
                <a:lnTo>
                  <a:pt x="480" y="80"/>
                </a:lnTo>
                <a:lnTo>
                  <a:pt x="480" y="72"/>
                </a:lnTo>
                <a:lnTo>
                  <a:pt x="488" y="64"/>
                </a:lnTo>
                <a:lnTo>
                  <a:pt x="496" y="56"/>
                </a:lnTo>
                <a:lnTo>
                  <a:pt x="496" y="40"/>
                </a:lnTo>
                <a:lnTo>
                  <a:pt x="480" y="24"/>
                </a:lnTo>
                <a:lnTo>
                  <a:pt x="456" y="24"/>
                </a:lnTo>
                <a:lnTo>
                  <a:pt x="456" y="16"/>
                </a:lnTo>
                <a:lnTo>
                  <a:pt x="456" y="8"/>
                </a:lnTo>
                <a:lnTo>
                  <a:pt x="456" y="0"/>
                </a:lnTo>
                <a:lnTo>
                  <a:pt x="440" y="0"/>
                </a:lnTo>
                <a:lnTo>
                  <a:pt x="432" y="8"/>
                </a:lnTo>
                <a:lnTo>
                  <a:pt x="432" y="16"/>
                </a:lnTo>
                <a:lnTo>
                  <a:pt x="424" y="16"/>
                </a:lnTo>
                <a:lnTo>
                  <a:pt x="400" y="8"/>
                </a:lnTo>
                <a:lnTo>
                  <a:pt x="392" y="8"/>
                </a:lnTo>
                <a:lnTo>
                  <a:pt x="384" y="0"/>
                </a:lnTo>
                <a:lnTo>
                  <a:pt x="384" y="24"/>
                </a:lnTo>
                <a:lnTo>
                  <a:pt x="376" y="32"/>
                </a:lnTo>
                <a:lnTo>
                  <a:pt x="376" y="40"/>
                </a:lnTo>
                <a:lnTo>
                  <a:pt x="368" y="56"/>
                </a:lnTo>
                <a:lnTo>
                  <a:pt x="360" y="56"/>
                </a:lnTo>
                <a:lnTo>
                  <a:pt x="360" y="64"/>
                </a:lnTo>
                <a:lnTo>
                  <a:pt x="360" y="72"/>
                </a:lnTo>
                <a:lnTo>
                  <a:pt x="352" y="72"/>
                </a:lnTo>
                <a:lnTo>
                  <a:pt x="344" y="72"/>
                </a:lnTo>
                <a:lnTo>
                  <a:pt x="336" y="72"/>
                </a:lnTo>
                <a:lnTo>
                  <a:pt x="336" y="88"/>
                </a:lnTo>
                <a:lnTo>
                  <a:pt x="336" y="96"/>
                </a:lnTo>
                <a:lnTo>
                  <a:pt x="336" y="104"/>
                </a:lnTo>
                <a:lnTo>
                  <a:pt x="336" y="112"/>
                </a:lnTo>
                <a:lnTo>
                  <a:pt x="320" y="112"/>
                </a:lnTo>
                <a:lnTo>
                  <a:pt x="304" y="104"/>
                </a:lnTo>
                <a:lnTo>
                  <a:pt x="296" y="104"/>
                </a:lnTo>
                <a:lnTo>
                  <a:pt x="296" y="112"/>
                </a:lnTo>
                <a:lnTo>
                  <a:pt x="296" y="120"/>
                </a:lnTo>
                <a:lnTo>
                  <a:pt x="296" y="128"/>
                </a:lnTo>
                <a:lnTo>
                  <a:pt x="296" y="136"/>
                </a:lnTo>
                <a:lnTo>
                  <a:pt x="288" y="144"/>
                </a:lnTo>
                <a:lnTo>
                  <a:pt x="288" y="152"/>
                </a:lnTo>
                <a:lnTo>
                  <a:pt x="288" y="168"/>
                </a:lnTo>
                <a:lnTo>
                  <a:pt x="280" y="176"/>
                </a:lnTo>
                <a:lnTo>
                  <a:pt x="272" y="192"/>
                </a:lnTo>
                <a:lnTo>
                  <a:pt x="272" y="200"/>
                </a:lnTo>
                <a:lnTo>
                  <a:pt x="272" y="208"/>
                </a:lnTo>
                <a:lnTo>
                  <a:pt x="264" y="216"/>
                </a:lnTo>
                <a:lnTo>
                  <a:pt x="272" y="224"/>
                </a:lnTo>
                <a:lnTo>
                  <a:pt x="256" y="232"/>
                </a:lnTo>
                <a:lnTo>
                  <a:pt x="240" y="232"/>
                </a:lnTo>
                <a:lnTo>
                  <a:pt x="240" y="240"/>
                </a:lnTo>
                <a:lnTo>
                  <a:pt x="232" y="240"/>
                </a:lnTo>
                <a:lnTo>
                  <a:pt x="224" y="240"/>
                </a:lnTo>
                <a:lnTo>
                  <a:pt x="224" y="248"/>
                </a:lnTo>
                <a:lnTo>
                  <a:pt x="216" y="256"/>
                </a:lnTo>
                <a:lnTo>
                  <a:pt x="208" y="256"/>
                </a:lnTo>
                <a:lnTo>
                  <a:pt x="200" y="256"/>
                </a:lnTo>
                <a:lnTo>
                  <a:pt x="192" y="256"/>
                </a:lnTo>
                <a:lnTo>
                  <a:pt x="184" y="256"/>
                </a:lnTo>
                <a:lnTo>
                  <a:pt x="176" y="272"/>
                </a:lnTo>
                <a:lnTo>
                  <a:pt x="168" y="272"/>
                </a:lnTo>
                <a:lnTo>
                  <a:pt x="160" y="264"/>
                </a:lnTo>
                <a:lnTo>
                  <a:pt x="144" y="264"/>
                </a:lnTo>
                <a:lnTo>
                  <a:pt x="136" y="248"/>
                </a:lnTo>
                <a:lnTo>
                  <a:pt x="136" y="240"/>
                </a:lnTo>
                <a:lnTo>
                  <a:pt x="120" y="264"/>
                </a:lnTo>
                <a:lnTo>
                  <a:pt x="120" y="256"/>
                </a:lnTo>
                <a:lnTo>
                  <a:pt x="120" y="264"/>
                </a:lnTo>
                <a:lnTo>
                  <a:pt x="112" y="272"/>
                </a:lnTo>
                <a:lnTo>
                  <a:pt x="88" y="288"/>
                </a:lnTo>
                <a:lnTo>
                  <a:pt x="88" y="296"/>
                </a:lnTo>
                <a:lnTo>
                  <a:pt x="80" y="304"/>
                </a:lnTo>
                <a:lnTo>
                  <a:pt x="72" y="320"/>
                </a:lnTo>
                <a:lnTo>
                  <a:pt x="56" y="320"/>
                </a:lnTo>
                <a:lnTo>
                  <a:pt x="56" y="328"/>
                </a:lnTo>
                <a:lnTo>
                  <a:pt x="40" y="344"/>
                </a:lnTo>
                <a:lnTo>
                  <a:pt x="16" y="352"/>
                </a:lnTo>
                <a:lnTo>
                  <a:pt x="0" y="360"/>
                </a:lnTo>
                <a:lnTo>
                  <a:pt x="152" y="336"/>
                </a:lnTo>
                <a:lnTo>
                  <a:pt x="160" y="328"/>
                </a:lnTo>
                <a:lnTo>
                  <a:pt x="168" y="328"/>
                </a:lnTo>
                <a:lnTo>
                  <a:pt x="240" y="328"/>
                </a:lnTo>
                <a:lnTo>
                  <a:pt x="448" y="296"/>
                </a:lnTo>
                <a:lnTo>
                  <a:pt x="616" y="256"/>
                </a:lnTo>
                <a:lnTo>
                  <a:pt x="624" y="256"/>
                </a:lnTo>
                <a:close/>
              </a:path>
            </a:pathLst>
          </a:custGeom>
          <a:solidFill>
            <a:srgbClr val="EAEAEA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13" name="Freeform 160"/>
          <p:cNvSpPr>
            <a:spLocks/>
          </p:cNvSpPr>
          <p:nvPr/>
        </p:nvSpPr>
        <p:spPr bwMode="auto">
          <a:xfrm>
            <a:off x="7372350" y="3314700"/>
            <a:ext cx="744538" cy="379413"/>
          </a:xfrm>
          <a:custGeom>
            <a:avLst/>
            <a:gdLst>
              <a:gd name="T0" fmla="*/ 2147483647 w 360"/>
              <a:gd name="T1" fmla="*/ 2147483647 h 184"/>
              <a:gd name="T2" fmla="*/ 2147483647 w 360"/>
              <a:gd name="T3" fmla="*/ 2147483647 h 184"/>
              <a:gd name="T4" fmla="*/ 2147483647 w 360"/>
              <a:gd name="T5" fmla="*/ 2147483647 h 184"/>
              <a:gd name="T6" fmla="*/ 2147483647 w 360"/>
              <a:gd name="T7" fmla="*/ 2147483647 h 184"/>
              <a:gd name="T8" fmla="*/ 2147483647 w 360"/>
              <a:gd name="T9" fmla="*/ 2147483647 h 184"/>
              <a:gd name="T10" fmla="*/ 2147483647 w 360"/>
              <a:gd name="T11" fmla="*/ 2147483647 h 184"/>
              <a:gd name="T12" fmla="*/ 2147483647 w 360"/>
              <a:gd name="T13" fmla="*/ 2147483647 h 184"/>
              <a:gd name="T14" fmla="*/ 2147483647 w 360"/>
              <a:gd name="T15" fmla="*/ 2147483647 h 184"/>
              <a:gd name="T16" fmla="*/ 2147483647 w 360"/>
              <a:gd name="T17" fmla="*/ 2147483647 h 184"/>
              <a:gd name="T18" fmla="*/ 2147483647 w 360"/>
              <a:gd name="T19" fmla="*/ 2147483647 h 184"/>
              <a:gd name="T20" fmla="*/ 2147483647 w 360"/>
              <a:gd name="T21" fmla="*/ 2147483647 h 184"/>
              <a:gd name="T22" fmla="*/ 2147483647 w 360"/>
              <a:gd name="T23" fmla="*/ 2147483647 h 184"/>
              <a:gd name="T24" fmla="*/ 2147483647 w 360"/>
              <a:gd name="T25" fmla="*/ 2147483647 h 184"/>
              <a:gd name="T26" fmla="*/ 2147483647 w 360"/>
              <a:gd name="T27" fmla="*/ 2147483647 h 184"/>
              <a:gd name="T28" fmla="*/ 2147483647 w 360"/>
              <a:gd name="T29" fmla="*/ 2147483647 h 184"/>
              <a:gd name="T30" fmla="*/ 2147483647 w 360"/>
              <a:gd name="T31" fmla="*/ 2147483647 h 184"/>
              <a:gd name="T32" fmla="*/ 2147483647 w 360"/>
              <a:gd name="T33" fmla="*/ 2147483647 h 184"/>
              <a:gd name="T34" fmla="*/ 2147483647 w 360"/>
              <a:gd name="T35" fmla="*/ 2147483647 h 184"/>
              <a:gd name="T36" fmla="*/ 2147483647 w 360"/>
              <a:gd name="T37" fmla="*/ 2147483647 h 184"/>
              <a:gd name="T38" fmla="*/ 2147483647 w 360"/>
              <a:gd name="T39" fmla="*/ 2147483647 h 184"/>
              <a:gd name="T40" fmla="*/ 2147483647 w 360"/>
              <a:gd name="T41" fmla="*/ 2147483647 h 184"/>
              <a:gd name="T42" fmla="*/ 2147483647 w 360"/>
              <a:gd name="T43" fmla="*/ 2147483647 h 184"/>
              <a:gd name="T44" fmla="*/ 2147483647 w 360"/>
              <a:gd name="T45" fmla="*/ 2147483647 h 184"/>
              <a:gd name="T46" fmla="*/ 2147483647 w 360"/>
              <a:gd name="T47" fmla="*/ 2147483647 h 184"/>
              <a:gd name="T48" fmla="*/ 2147483647 w 360"/>
              <a:gd name="T49" fmla="*/ 2147483647 h 184"/>
              <a:gd name="T50" fmla="*/ 2147483647 w 360"/>
              <a:gd name="T51" fmla="*/ 2147483647 h 184"/>
              <a:gd name="T52" fmla="*/ 2147483647 w 360"/>
              <a:gd name="T53" fmla="*/ 2147483647 h 184"/>
              <a:gd name="T54" fmla="*/ 2147483647 w 360"/>
              <a:gd name="T55" fmla="*/ 2147483647 h 184"/>
              <a:gd name="T56" fmla="*/ 2147483647 w 360"/>
              <a:gd name="T57" fmla="*/ 2147483647 h 184"/>
              <a:gd name="T58" fmla="*/ 2147483647 w 360"/>
              <a:gd name="T59" fmla="*/ 2147483647 h 184"/>
              <a:gd name="T60" fmla="*/ 2147483647 w 360"/>
              <a:gd name="T61" fmla="*/ 2147483647 h 184"/>
              <a:gd name="T62" fmla="*/ 2147483647 w 360"/>
              <a:gd name="T63" fmla="*/ 2147483647 h 184"/>
              <a:gd name="T64" fmla="*/ 2147483647 w 360"/>
              <a:gd name="T65" fmla="*/ 2147483647 h 184"/>
              <a:gd name="T66" fmla="*/ 2147483647 w 360"/>
              <a:gd name="T67" fmla="*/ 2147483647 h 184"/>
              <a:gd name="T68" fmla="*/ 2147483647 w 360"/>
              <a:gd name="T69" fmla="*/ 2147483647 h 184"/>
              <a:gd name="T70" fmla="*/ 2147483647 w 360"/>
              <a:gd name="T71" fmla="*/ 2147483647 h 184"/>
              <a:gd name="T72" fmla="*/ 2147483647 w 360"/>
              <a:gd name="T73" fmla="*/ 2147483647 h 184"/>
              <a:gd name="T74" fmla="*/ 2147483647 w 360"/>
              <a:gd name="T75" fmla="*/ 2147483647 h 184"/>
              <a:gd name="T76" fmla="*/ 2147483647 w 360"/>
              <a:gd name="T77" fmla="*/ 2147483647 h 184"/>
              <a:gd name="T78" fmla="*/ 2147483647 w 360"/>
              <a:gd name="T79" fmla="*/ 2147483647 h 184"/>
              <a:gd name="T80" fmla="*/ 2147483647 w 360"/>
              <a:gd name="T81" fmla="*/ 2147483647 h 184"/>
              <a:gd name="T82" fmla="*/ 0 w 360"/>
              <a:gd name="T83" fmla="*/ 2147483647 h 184"/>
              <a:gd name="T84" fmla="*/ 2147483647 w 360"/>
              <a:gd name="T85" fmla="*/ 2147483647 h 184"/>
              <a:gd name="T86" fmla="*/ 2147483647 w 360"/>
              <a:gd name="T87" fmla="*/ 2147483647 h 184"/>
              <a:gd name="T88" fmla="*/ 2147483647 w 360"/>
              <a:gd name="T89" fmla="*/ 2147483647 h 184"/>
              <a:gd name="T90" fmla="*/ 2147483647 w 360"/>
              <a:gd name="T91" fmla="*/ 2147483647 h 184"/>
              <a:gd name="T92" fmla="*/ 2147483647 w 360"/>
              <a:gd name="T93" fmla="*/ 2147483647 h 184"/>
              <a:gd name="T94" fmla="*/ 2147483647 w 360"/>
              <a:gd name="T95" fmla="*/ 2147483647 h 184"/>
              <a:gd name="T96" fmla="*/ 2147483647 w 360"/>
              <a:gd name="T97" fmla="*/ 2147483647 h 184"/>
              <a:gd name="T98" fmla="*/ 2147483647 w 360"/>
              <a:gd name="T99" fmla="*/ 2147483647 h 184"/>
              <a:gd name="T100" fmla="*/ 2147483647 w 360"/>
              <a:gd name="T101" fmla="*/ 2147483647 h 184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w 360"/>
              <a:gd name="T154" fmla="*/ 0 h 184"/>
              <a:gd name="T155" fmla="*/ 360 w 360"/>
              <a:gd name="T156" fmla="*/ 184 h 184"/>
            </a:gdLst>
            <a:ahLst/>
            <a:cxnLst>
              <a:cxn ang="T102">
                <a:pos x="T0" y="T1"/>
              </a:cxn>
              <a:cxn ang="T103">
                <a:pos x="T2" y="T3"/>
              </a:cxn>
              <a:cxn ang="T104">
                <a:pos x="T4" y="T5"/>
              </a:cxn>
              <a:cxn ang="T105">
                <a:pos x="T6" y="T7"/>
              </a:cxn>
              <a:cxn ang="T106">
                <a:pos x="T8" y="T9"/>
              </a:cxn>
              <a:cxn ang="T107">
                <a:pos x="T10" y="T11"/>
              </a:cxn>
              <a:cxn ang="T108">
                <a:pos x="T12" y="T13"/>
              </a:cxn>
              <a:cxn ang="T109">
                <a:pos x="T14" y="T15"/>
              </a:cxn>
              <a:cxn ang="T110">
                <a:pos x="T16" y="T17"/>
              </a:cxn>
              <a:cxn ang="T111">
                <a:pos x="T18" y="T19"/>
              </a:cxn>
              <a:cxn ang="T112">
                <a:pos x="T20" y="T21"/>
              </a:cxn>
              <a:cxn ang="T113">
                <a:pos x="T22" y="T23"/>
              </a:cxn>
              <a:cxn ang="T114">
                <a:pos x="T24" y="T25"/>
              </a:cxn>
              <a:cxn ang="T115">
                <a:pos x="T26" y="T27"/>
              </a:cxn>
              <a:cxn ang="T116">
                <a:pos x="T28" y="T29"/>
              </a:cxn>
              <a:cxn ang="T117">
                <a:pos x="T30" y="T31"/>
              </a:cxn>
              <a:cxn ang="T118">
                <a:pos x="T32" y="T33"/>
              </a:cxn>
              <a:cxn ang="T119">
                <a:pos x="T34" y="T35"/>
              </a:cxn>
              <a:cxn ang="T120">
                <a:pos x="T36" y="T37"/>
              </a:cxn>
              <a:cxn ang="T121">
                <a:pos x="T38" y="T39"/>
              </a:cxn>
              <a:cxn ang="T122">
                <a:pos x="T40" y="T41"/>
              </a:cxn>
              <a:cxn ang="T123">
                <a:pos x="T42" y="T43"/>
              </a:cxn>
              <a:cxn ang="T124">
                <a:pos x="T44" y="T45"/>
              </a:cxn>
              <a:cxn ang="T125">
                <a:pos x="T46" y="T47"/>
              </a:cxn>
              <a:cxn ang="T126">
                <a:pos x="T48" y="T49"/>
              </a:cxn>
              <a:cxn ang="T127">
                <a:pos x="T50" y="T51"/>
              </a:cxn>
              <a:cxn ang="T128">
                <a:pos x="T52" y="T53"/>
              </a:cxn>
              <a:cxn ang="T129">
                <a:pos x="T54" y="T55"/>
              </a:cxn>
              <a:cxn ang="T130">
                <a:pos x="T56" y="T57"/>
              </a:cxn>
              <a:cxn ang="T131">
                <a:pos x="T58" y="T59"/>
              </a:cxn>
              <a:cxn ang="T132">
                <a:pos x="T60" y="T61"/>
              </a:cxn>
              <a:cxn ang="T133">
                <a:pos x="T62" y="T63"/>
              </a:cxn>
              <a:cxn ang="T134">
                <a:pos x="T64" y="T65"/>
              </a:cxn>
              <a:cxn ang="T135">
                <a:pos x="T66" y="T67"/>
              </a:cxn>
              <a:cxn ang="T136">
                <a:pos x="T68" y="T69"/>
              </a:cxn>
              <a:cxn ang="T137">
                <a:pos x="T70" y="T71"/>
              </a:cxn>
              <a:cxn ang="T138">
                <a:pos x="T72" y="T73"/>
              </a:cxn>
              <a:cxn ang="T139">
                <a:pos x="T74" y="T75"/>
              </a:cxn>
              <a:cxn ang="T140">
                <a:pos x="T76" y="T77"/>
              </a:cxn>
              <a:cxn ang="T141">
                <a:pos x="T78" y="T79"/>
              </a:cxn>
              <a:cxn ang="T142">
                <a:pos x="T80" y="T81"/>
              </a:cxn>
              <a:cxn ang="T143">
                <a:pos x="T82" y="T83"/>
              </a:cxn>
              <a:cxn ang="T144">
                <a:pos x="T84" y="T85"/>
              </a:cxn>
              <a:cxn ang="T145">
                <a:pos x="T86" y="T87"/>
              </a:cxn>
              <a:cxn ang="T146">
                <a:pos x="T88" y="T89"/>
              </a:cxn>
              <a:cxn ang="T147">
                <a:pos x="T90" y="T91"/>
              </a:cxn>
              <a:cxn ang="T148">
                <a:pos x="T92" y="T93"/>
              </a:cxn>
              <a:cxn ang="T149">
                <a:pos x="T94" y="T95"/>
              </a:cxn>
              <a:cxn ang="T150">
                <a:pos x="T96" y="T97"/>
              </a:cxn>
              <a:cxn ang="T151">
                <a:pos x="T98" y="T99"/>
              </a:cxn>
              <a:cxn ang="T152">
                <a:pos x="T100" y="T101"/>
              </a:cxn>
            </a:cxnLst>
            <a:rect l="T153" t="T154" r="T155" b="T156"/>
            <a:pathLst>
              <a:path w="360" h="184">
                <a:moveTo>
                  <a:pt x="208" y="104"/>
                </a:moveTo>
                <a:lnTo>
                  <a:pt x="208" y="104"/>
                </a:lnTo>
                <a:lnTo>
                  <a:pt x="200" y="120"/>
                </a:lnTo>
                <a:lnTo>
                  <a:pt x="192" y="152"/>
                </a:lnTo>
                <a:lnTo>
                  <a:pt x="192" y="160"/>
                </a:lnTo>
                <a:lnTo>
                  <a:pt x="200" y="160"/>
                </a:lnTo>
                <a:lnTo>
                  <a:pt x="200" y="152"/>
                </a:lnTo>
                <a:lnTo>
                  <a:pt x="208" y="152"/>
                </a:lnTo>
                <a:lnTo>
                  <a:pt x="208" y="160"/>
                </a:lnTo>
                <a:lnTo>
                  <a:pt x="224" y="168"/>
                </a:lnTo>
                <a:lnTo>
                  <a:pt x="224" y="160"/>
                </a:lnTo>
                <a:lnTo>
                  <a:pt x="232" y="168"/>
                </a:lnTo>
                <a:lnTo>
                  <a:pt x="240" y="168"/>
                </a:lnTo>
                <a:lnTo>
                  <a:pt x="248" y="168"/>
                </a:lnTo>
                <a:lnTo>
                  <a:pt x="264" y="176"/>
                </a:lnTo>
                <a:lnTo>
                  <a:pt x="264" y="184"/>
                </a:lnTo>
                <a:lnTo>
                  <a:pt x="272" y="176"/>
                </a:lnTo>
                <a:lnTo>
                  <a:pt x="264" y="168"/>
                </a:lnTo>
                <a:lnTo>
                  <a:pt x="264" y="160"/>
                </a:lnTo>
                <a:lnTo>
                  <a:pt x="248" y="160"/>
                </a:lnTo>
                <a:lnTo>
                  <a:pt x="240" y="152"/>
                </a:lnTo>
                <a:lnTo>
                  <a:pt x="232" y="144"/>
                </a:lnTo>
                <a:lnTo>
                  <a:pt x="232" y="136"/>
                </a:lnTo>
                <a:lnTo>
                  <a:pt x="240" y="144"/>
                </a:lnTo>
                <a:lnTo>
                  <a:pt x="248" y="152"/>
                </a:lnTo>
                <a:lnTo>
                  <a:pt x="256" y="152"/>
                </a:lnTo>
                <a:lnTo>
                  <a:pt x="256" y="144"/>
                </a:lnTo>
                <a:lnTo>
                  <a:pt x="248" y="136"/>
                </a:lnTo>
                <a:lnTo>
                  <a:pt x="240" y="120"/>
                </a:lnTo>
                <a:lnTo>
                  <a:pt x="240" y="104"/>
                </a:lnTo>
                <a:lnTo>
                  <a:pt x="240" y="96"/>
                </a:lnTo>
                <a:lnTo>
                  <a:pt x="240" y="80"/>
                </a:lnTo>
                <a:lnTo>
                  <a:pt x="232" y="64"/>
                </a:lnTo>
                <a:lnTo>
                  <a:pt x="224" y="64"/>
                </a:lnTo>
                <a:lnTo>
                  <a:pt x="240" y="64"/>
                </a:lnTo>
                <a:lnTo>
                  <a:pt x="240" y="56"/>
                </a:lnTo>
                <a:lnTo>
                  <a:pt x="240" y="48"/>
                </a:lnTo>
                <a:lnTo>
                  <a:pt x="248" y="48"/>
                </a:lnTo>
                <a:lnTo>
                  <a:pt x="248" y="56"/>
                </a:lnTo>
                <a:lnTo>
                  <a:pt x="248" y="48"/>
                </a:lnTo>
                <a:lnTo>
                  <a:pt x="256" y="40"/>
                </a:lnTo>
                <a:lnTo>
                  <a:pt x="256" y="24"/>
                </a:lnTo>
                <a:lnTo>
                  <a:pt x="264" y="24"/>
                </a:lnTo>
                <a:lnTo>
                  <a:pt x="264" y="32"/>
                </a:lnTo>
                <a:lnTo>
                  <a:pt x="272" y="32"/>
                </a:lnTo>
                <a:lnTo>
                  <a:pt x="264" y="40"/>
                </a:lnTo>
                <a:lnTo>
                  <a:pt x="256" y="48"/>
                </a:lnTo>
                <a:lnTo>
                  <a:pt x="256" y="56"/>
                </a:lnTo>
                <a:lnTo>
                  <a:pt x="256" y="72"/>
                </a:lnTo>
                <a:lnTo>
                  <a:pt x="256" y="80"/>
                </a:lnTo>
                <a:lnTo>
                  <a:pt x="264" y="64"/>
                </a:lnTo>
                <a:lnTo>
                  <a:pt x="272" y="72"/>
                </a:lnTo>
                <a:lnTo>
                  <a:pt x="264" y="72"/>
                </a:lnTo>
                <a:lnTo>
                  <a:pt x="264" y="80"/>
                </a:lnTo>
                <a:lnTo>
                  <a:pt x="264" y="96"/>
                </a:lnTo>
                <a:lnTo>
                  <a:pt x="256" y="104"/>
                </a:lnTo>
                <a:lnTo>
                  <a:pt x="272" y="120"/>
                </a:lnTo>
                <a:lnTo>
                  <a:pt x="264" y="120"/>
                </a:lnTo>
                <a:lnTo>
                  <a:pt x="264" y="128"/>
                </a:lnTo>
                <a:lnTo>
                  <a:pt x="272" y="128"/>
                </a:lnTo>
                <a:lnTo>
                  <a:pt x="264" y="136"/>
                </a:lnTo>
                <a:lnTo>
                  <a:pt x="272" y="152"/>
                </a:lnTo>
                <a:lnTo>
                  <a:pt x="272" y="144"/>
                </a:lnTo>
                <a:lnTo>
                  <a:pt x="280" y="152"/>
                </a:lnTo>
                <a:lnTo>
                  <a:pt x="288" y="152"/>
                </a:lnTo>
                <a:lnTo>
                  <a:pt x="288" y="144"/>
                </a:lnTo>
                <a:lnTo>
                  <a:pt x="288" y="152"/>
                </a:lnTo>
                <a:lnTo>
                  <a:pt x="296" y="152"/>
                </a:lnTo>
                <a:lnTo>
                  <a:pt x="304" y="152"/>
                </a:lnTo>
                <a:lnTo>
                  <a:pt x="296" y="160"/>
                </a:lnTo>
                <a:lnTo>
                  <a:pt x="296" y="168"/>
                </a:lnTo>
                <a:lnTo>
                  <a:pt x="304" y="168"/>
                </a:lnTo>
                <a:lnTo>
                  <a:pt x="304" y="160"/>
                </a:lnTo>
                <a:lnTo>
                  <a:pt x="304" y="168"/>
                </a:lnTo>
                <a:lnTo>
                  <a:pt x="304" y="176"/>
                </a:lnTo>
                <a:lnTo>
                  <a:pt x="304" y="184"/>
                </a:lnTo>
                <a:lnTo>
                  <a:pt x="312" y="184"/>
                </a:lnTo>
                <a:lnTo>
                  <a:pt x="320" y="184"/>
                </a:lnTo>
                <a:lnTo>
                  <a:pt x="320" y="176"/>
                </a:lnTo>
                <a:lnTo>
                  <a:pt x="336" y="168"/>
                </a:lnTo>
                <a:lnTo>
                  <a:pt x="344" y="168"/>
                </a:lnTo>
                <a:lnTo>
                  <a:pt x="344" y="144"/>
                </a:lnTo>
                <a:lnTo>
                  <a:pt x="352" y="144"/>
                </a:lnTo>
                <a:lnTo>
                  <a:pt x="352" y="120"/>
                </a:lnTo>
                <a:lnTo>
                  <a:pt x="360" y="120"/>
                </a:lnTo>
                <a:lnTo>
                  <a:pt x="352" y="152"/>
                </a:lnTo>
                <a:lnTo>
                  <a:pt x="352" y="168"/>
                </a:lnTo>
                <a:lnTo>
                  <a:pt x="352" y="176"/>
                </a:lnTo>
                <a:lnTo>
                  <a:pt x="352" y="184"/>
                </a:lnTo>
                <a:lnTo>
                  <a:pt x="352" y="176"/>
                </a:lnTo>
                <a:lnTo>
                  <a:pt x="360" y="168"/>
                </a:lnTo>
                <a:lnTo>
                  <a:pt x="360" y="128"/>
                </a:lnTo>
                <a:lnTo>
                  <a:pt x="360" y="120"/>
                </a:lnTo>
                <a:lnTo>
                  <a:pt x="312" y="128"/>
                </a:lnTo>
                <a:lnTo>
                  <a:pt x="280" y="0"/>
                </a:lnTo>
                <a:lnTo>
                  <a:pt x="0" y="56"/>
                </a:lnTo>
                <a:lnTo>
                  <a:pt x="8" y="104"/>
                </a:lnTo>
                <a:lnTo>
                  <a:pt x="32" y="80"/>
                </a:lnTo>
                <a:lnTo>
                  <a:pt x="40" y="80"/>
                </a:lnTo>
                <a:lnTo>
                  <a:pt x="48" y="72"/>
                </a:lnTo>
                <a:lnTo>
                  <a:pt x="56" y="64"/>
                </a:lnTo>
                <a:lnTo>
                  <a:pt x="72" y="64"/>
                </a:lnTo>
                <a:lnTo>
                  <a:pt x="80" y="64"/>
                </a:lnTo>
                <a:lnTo>
                  <a:pt x="88" y="48"/>
                </a:lnTo>
                <a:lnTo>
                  <a:pt x="104" y="48"/>
                </a:lnTo>
                <a:lnTo>
                  <a:pt x="112" y="48"/>
                </a:lnTo>
                <a:lnTo>
                  <a:pt x="120" y="48"/>
                </a:lnTo>
                <a:lnTo>
                  <a:pt x="128" y="48"/>
                </a:lnTo>
                <a:lnTo>
                  <a:pt x="128" y="56"/>
                </a:lnTo>
                <a:lnTo>
                  <a:pt x="144" y="64"/>
                </a:lnTo>
                <a:lnTo>
                  <a:pt x="144" y="80"/>
                </a:lnTo>
                <a:lnTo>
                  <a:pt x="136" y="80"/>
                </a:lnTo>
                <a:lnTo>
                  <a:pt x="144" y="72"/>
                </a:lnTo>
                <a:lnTo>
                  <a:pt x="160" y="72"/>
                </a:lnTo>
                <a:lnTo>
                  <a:pt x="160" y="80"/>
                </a:lnTo>
                <a:lnTo>
                  <a:pt x="160" y="88"/>
                </a:lnTo>
                <a:lnTo>
                  <a:pt x="160" y="96"/>
                </a:lnTo>
                <a:lnTo>
                  <a:pt x="184" y="96"/>
                </a:lnTo>
                <a:lnTo>
                  <a:pt x="192" y="104"/>
                </a:lnTo>
                <a:lnTo>
                  <a:pt x="200" y="96"/>
                </a:lnTo>
                <a:lnTo>
                  <a:pt x="208" y="104"/>
                </a:lnTo>
                <a:close/>
              </a:path>
            </a:pathLst>
          </a:custGeom>
          <a:pattFill prst="wdUpDiag">
            <a:fgClr>
              <a:srgbClr val="FFC000"/>
            </a:fgClr>
            <a:bgClr>
              <a:schemeClr val="bg1"/>
            </a:bgClr>
          </a:patt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14" name="Freeform 161"/>
          <p:cNvSpPr>
            <a:spLocks/>
          </p:cNvSpPr>
          <p:nvPr/>
        </p:nvSpPr>
        <p:spPr bwMode="auto">
          <a:xfrm>
            <a:off x="6511925" y="4521200"/>
            <a:ext cx="860425" cy="927100"/>
          </a:xfrm>
          <a:custGeom>
            <a:avLst/>
            <a:gdLst>
              <a:gd name="T0" fmla="*/ 2147483647 w 416"/>
              <a:gd name="T1" fmla="*/ 2147483647 h 448"/>
              <a:gd name="T2" fmla="*/ 2147483647 w 416"/>
              <a:gd name="T3" fmla="*/ 2147483647 h 448"/>
              <a:gd name="T4" fmla="*/ 2147483647 w 416"/>
              <a:gd name="T5" fmla="*/ 2147483647 h 448"/>
              <a:gd name="T6" fmla="*/ 2147483647 w 416"/>
              <a:gd name="T7" fmla="*/ 2147483647 h 448"/>
              <a:gd name="T8" fmla="*/ 2147483647 w 416"/>
              <a:gd name="T9" fmla="*/ 2147483647 h 448"/>
              <a:gd name="T10" fmla="*/ 2147483647 w 416"/>
              <a:gd name="T11" fmla="*/ 2147483647 h 448"/>
              <a:gd name="T12" fmla="*/ 2147483647 w 416"/>
              <a:gd name="T13" fmla="*/ 2147483647 h 448"/>
              <a:gd name="T14" fmla="*/ 2147483647 w 416"/>
              <a:gd name="T15" fmla="*/ 2147483647 h 448"/>
              <a:gd name="T16" fmla="*/ 2147483647 w 416"/>
              <a:gd name="T17" fmla="*/ 2147483647 h 448"/>
              <a:gd name="T18" fmla="*/ 2147483647 w 416"/>
              <a:gd name="T19" fmla="*/ 2147483647 h 448"/>
              <a:gd name="T20" fmla="*/ 2147483647 w 416"/>
              <a:gd name="T21" fmla="*/ 2147483647 h 448"/>
              <a:gd name="T22" fmla="*/ 2147483647 w 416"/>
              <a:gd name="T23" fmla="*/ 2147483647 h 448"/>
              <a:gd name="T24" fmla="*/ 2147483647 w 416"/>
              <a:gd name="T25" fmla="*/ 2147483647 h 448"/>
              <a:gd name="T26" fmla="*/ 2147483647 w 416"/>
              <a:gd name="T27" fmla="*/ 2147483647 h 448"/>
              <a:gd name="T28" fmla="*/ 2147483647 w 416"/>
              <a:gd name="T29" fmla="*/ 2147483647 h 448"/>
              <a:gd name="T30" fmla="*/ 2147483647 w 416"/>
              <a:gd name="T31" fmla="*/ 2147483647 h 448"/>
              <a:gd name="T32" fmla="*/ 2147483647 w 416"/>
              <a:gd name="T33" fmla="*/ 2147483647 h 448"/>
              <a:gd name="T34" fmla="*/ 2147483647 w 416"/>
              <a:gd name="T35" fmla="*/ 2147483647 h 448"/>
              <a:gd name="T36" fmla="*/ 2147483647 w 416"/>
              <a:gd name="T37" fmla="*/ 2147483647 h 448"/>
              <a:gd name="T38" fmla="*/ 2147483647 w 416"/>
              <a:gd name="T39" fmla="*/ 2147483647 h 448"/>
              <a:gd name="T40" fmla="*/ 2147483647 w 416"/>
              <a:gd name="T41" fmla="*/ 2147483647 h 448"/>
              <a:gd name="T42" fmla="*/ 2147483647 w 416"/>
              <a:gd name="T43" fmla="*/ 2147483647 h 448"/>
              <a:gd name="T44" fmla="*/ 2147483647 w 416"/>
              <a:gd name="T45" fmla="*/ 2147483647 h 448"/>
              <a:gd name="T46" fmla="*/ 2147483647 w 416"/>
              <a:gd name="T47" fmla="*/ 2147483647 h 448"/>
              <a:gd name="T48" fmla="*/ 2147483647 w 416"/>
              <a:gd name="T49" fmla="*/ 2147483647 h 448"/>
              <a:gd name="T50" fmla="*/ 2147483647 w 416"/>
              <a:gd name="T51" fmla="*/ 2147483647 h 448"/>
              <a:gd name="T52" fmla="*/ 2147483647 w 416"/>
              <a:gd name="T53" fmla="*/ 2147483647 h 448"/>
              <a:gd name="T54" fmla="*/ 2147483647 w 416"/>
              <a:gd name="T55" fmla="*/ 2147483647 h 448"/>
              <a:gd name="T56" fmla="*/ 2147483647 w 416"/>
              <a:gd name="T57" fmla="*/ 2147483647 h 448"/>
              <a:gd name="T58" fmla="*/ 2147483647 w 416"/>
              <a:gd name="T59" fmla="*/ 2147483647 h 448"/>
              <a:gd name="T60" fmla="*/ 2147483647 w 416"/>
              <a:gd name="T61" fmla="*/ 2147483647 h 448"/>
              <a:gd name="T62" fmla="*/ 2147483647 w 416"/>
              <a:gd name="T63" fmla="*/ 2147483647 h 448"/>
              <a:gd name="T64" fmla="*/ 2147483647 w 416"/>
              <a:gd name="T65" fmla="*/ 2147483647 h 448"/>
              <a:gd name="T66" fmla="*/ 2147483647 w 416"/>
              <a:gd name="T67" fmla="*/ 2147483647 h 448"/>
              <a:gd name="T68" fmla="*/ 2147483647 w 416"/>
              <a:gd name="T69" fmla="*/ 2147483647 h 448"/>
              <a:gd name="T70" fmla="*/ 2147483647 w 416"/>
              <a:gd name="T71" fmla="*/ 2147483647 h 448"/>
              <a:gd name="T72" fmla="*/ 2147483647 w 416"/>
              <a:gd name="T73" fmla="*/ 2147483647 h 448"/>
              <a:gd name="T74" fmla="*/ 2147483647 w 416"/>
              <a:gd name="T75" fmla="*/ 2147483647 h 448"/>
              <a:gd name="T76" fmla="*/ 2147483647 w 416"/>
              <a:gd name="T77" fmla="*/ 2147483647 h 448"/>
              <a:gd name="T78" fmla="*/ 2147483647 w 416"/>
              <a:gd name="T79" fmla="*/ 2147483647 h 448"/>
              <a:gd name="T80" fmla="*/ 2147483647 w 416"/>
              <a:gd name="T81" fmla="*/ 2147483647 h 448"/>
              <a:gd name="T82" fmla="*/ 2147483647 w 416"/>
              <a:gd name="T83" fmla="*/ 0 h 448"/>
              <a:gd name="T84" fmla="*/ 2147483647 w 416"/>
              <a:gd name="T85" fmla="*/ 0 h 448"/>
              <a:gd name="T86" fmla="*/ 0 w 416"/>
              <a:gd name="T87" fmla="*/ 2147483647 h 448"/>
              <a:gd name="T88" fmla="*/ 2147483647 w 416"/>
              <a:gd name="T89" fmla="*/ 2147483647 h 448"/>
              <a:gd name="T90" fmla="*/ 2147483647 w 416"/>
              <a:gd name="T91" fmla="*/ 2147483647 h 448"/>
              <a:gd name="T92" fmla="*/ 2147483647 w 416"/>
              <a:gd name="T93" fmla="*/ 2147483647 h 448"/>
              <a:gd name="T94" fmla="*/ 2147483647 w 416"/>
              <a:gd name="T95" fmla="*/ 2147483647 h 448"/>
              <a:gd name="T96" fmla="*/ 2147483647 w 416"/>
              <a:gd name="T97" fmla="*/ 2147483647 h 448"/>
              <a:gd name="T98" fmla="*/ 2147483647 w 416"/>
              <a:gd name="T99" fmla="*/ 2147483647 h 448"/>
              <a:gd name="T100" fmla="*/ 2147483647 w 416"/>
              <a:gd name="T101" fmla="*/ 2147483647 h 448"/>
              <a:gd name="T102" fmla="*/ 2147483647 w 416"/>
              <a:gd name="T103" fmla="*/ 2147483647 h 448"/>
              <a:gd name="T104" fmla="*/ 2147483647 w 416"/>
              <a:gd name="T105" fmla="*/ 2147483647 h 448"/>
              <a:gd name="T106" fmla="*/ 2147483647 w 416"/>
              <a:gd name="T107" fmla="*/ 2147483647 h 448"/>
              <a:gd name="T108" fmla="*/ 2147483647 w 416"/>
              <a:gd name="T109" fmla="*/ 2147483647 h 448"/>
              <a:gd name="T110" fmla="*/ 2147483647 w 416"/>
              <a:gd name="T111" fmla="*/ 2147483647 h 448"/>
              <a:gd name="T112" fmla="*/ 2147483647 w 416"/>
              <a:gd name="T113" fmla="*/ 2147483647 h 448"/>
              <a:gd name="T114" fmla="*/ 2147483647 w 416"/>
              <a:gd name="T115" fmla="*/ 2147483647 h 448"/>
              <a:gd name="T116" fmla="*/ 2147483647 w 416"/>
              <a:gd name="T117" fmla="*/ 2147483647 h 448"/>
              <a:gd name="T118" fmla="*/ 2147483647 w 416"/>
              <a:gd name="T119" fmla="*/ 2147483647 h 448"/>
              <a:gd name="T120" fmla="*/ 2147483647 w 416"/>
              <a:gd name="T121" fmla="*/ 2147483647 h 448"/>
              <a:gd name="T122" fmla="*/ 2147483647 w 416"/>
              <a:gd name="T123" fmla="*/ 2147483647 h 448"/>
              <a:gd name="T124" fmla="*/ 2147483647 w 416"/>
              <a:gd name="T125" fmla="*/ 2147483647 h 448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60000 65536"/>
              <a:gd name="T181" fmla="*/ 0 60000 65536"/>
              <a:gd name="T182" fmla="*/ 0 60000 65536"/>
              <a:gd name="T183" fmla="*/ 0 60000 65536"/>
              <a:gd name="T184" fmla="*/ 0 60000 65536"/>
              <a:gd name="T185" fmla="*/ 0 60000 65536"/>
              <a:gd name="T186" fmla="*/ 0 60000 65536"/>
              <a:gd name="T187" fmla="*/ 0 60000 65536"/>
              <a:gd name="T188" fmla="*/ 0 60000 65536"/>
              <a:gd name="T189" fmla="*/ 0 w 416"/>
              <a:gd name="T190" fmla="*/ 0 h 448"/>
              <a:gd name="T191" fmla="*/ 416 w 416"/>
              <a:gd name="T192" fmla="*/ 448 h 448"/>
            </a:gdLst>
            <a:ahLst/>
            <a:cxnLst>
              <a:cxn ang="T126">
                <a:pos x="T0" y="T1"/>
              </a:cxn>
              <a:cxn ang="T127">
                <a:pos x="T2" y="T3"/>
              </a:cxn>
              <a:cxn ang="T128">
                <a:pos x="T4" y="T5"/>
              </a:cxn>
              <a:cxn ang="T129">
                <a:pos x="T6" y="T7"/>
              </a:cxn>
              <a:cxn ang="T130">
                <a:pos x="T8" y="T9"/>
              </a:cxn>
              <a:cxn ang="T131">
                <a:pos x="T10" y="T11"/>
              </a:cxn>
              <a:cxn ang="T132">
                <a:pos x="T12" y="T13"/>
              </a:cxn>
              <a:cxn ang="T133">
                <a:pos x="T14" y="T15"/>
              </a:cxn>
              <a:cxn ang="T134">
                <a:pos x="T16" y="T17"/>
              </a:cxn>
              <a:cxn ang="T135">
                <a:pos x="T18" y="T19"/>
              </a:cxn>
              <a:cxn ang="T136">
                <a:pos x="T20" y="T21"/>
              </a:cxn>
              <a:cxn ang="T137">
                <a:pos x="T22" y="T23"/>
              </a:cxn>
              <a:cxn ang="T138">
                <a:pos x="T24" y="T25"/>
              </a:cxn>
              <a:cxn ang="T139">
                <a:pos x="T26" y="T27"/>
              </a:cxn>
              <a:cxn ang="T140">
                <a:pos x="T28" y="T29"/>
              </a:cxn>
              <a:cxn ang="T141">
                <a:pos x="T30" y="T31"/>
              </a:cxn>
              <a:cxn ang="T142">
                <a:pos x="T32" y="T33"/>
              </a:cxn>
              <a:cxn ang="T143">
                <a:pos x="T34" y="T35"/>
              </a:cxn>
              <a:cxn ang="T144">
                <a:pos x="T36" y="T37"/>
              </a:cxn>
              <a:cxn ang="T145">
                <a:pos x="T38" y="T39"/>
              </a:cxn>
              <a:cxn ang="T146">
                <a:pos x="T40" y="T41"/>
              </a:cxn>
              <a:cxn ang="T147">
                <a:pos x="T42" y="T43"/>
              </a:cxn>
              <a:cxn ang="T148">
                <a:pos x="T44" y="T45"/>
              </a:cxn>
              <a:cxn ang="T149">
                <a:pos x="T46" y="T47"/>
              </a:cxn>
              <a:cxn ang="T150">
                <a:pos x="T48" y="T49"/>
              </a:cxn>
              <a:cxn ang="T151">
                <a:pos x="T50" y="T51"/>
              </a:cxn>
              <a:cxn ang="T152">
                <a:pos x="T52" y="T53"/>
              </a:cxn>
              <a:cxn ang="T153">
                <a:pos x="T54" y="T55"/>
              </a:cxn>
              <a:cxn ang="T154">
                <a:pos x="T56" y="T57"/>
              </a:cxn>
              <a:cxn ang="T155">
                <a:pos x="T58" y="T59"/>
              </a:cxn>
              <a:cxn ang="T156">
                <a:pos x="T60" y="T61"/>
              </a:cxn>
              <a:cxn ang="T157">
                <a:pos x="T62" y="T63"/>
              </a:cxn>
              <a:cxn ang="T158">
                <a:pos x="T64" y="T65"/>
              </a:cxn>
              <a:cxn ang="T159">
                <a:pos x="T66" y="T67"/>
              </a:cxn>
              <a:cxn ang="T160">
                <a:pos x="T68" y="T69"/>
              </a:cxn>
              <a:cxn ang="T161">
                <a:pos x="T70" y="T71"/>
              </a:cxn>
              <a:cxn ang="T162">
                <a:pos x="T72" y="T73"/>
              </a:cxn>
              <a:cxn ang="T163">
                <a:pos x="T74" y="T75"/>
              </a:cxn>
              <a:cxn ang="T164">
                <a:pos x="T76" y="T77"/>
              </a:cxn>
              <a:cxn ang="T165">
                <a:pos x="T78" y="T79"/>
              </a:cxn>
              <a:cxn ang="T166">
                <a:pos x="T80" y="T81"/>
              </a:cxn>
              <a:cxn ang="T167">
                <a:pos x="T82" y="T83"/>
              </a:cxn>
              <a:cxn ang="T168">
                <a:pos x="T84" y="T85"/>
              </a:cxn>
              <a:cxn ang="T169">
                <a:pos x="T86" y="T87"/>
              </a:cxn>
              <a:cxn ang="T170">
                <a:pos x="T88" y="T89"/>
              </a:cxn>
              <a:cxn ang="T171">
                <a:pos x="T90" y="T91"/>
              </a:cxn>
              <a:cxn ang="T172">
                <a:pos x="T92" y="T93"/>
              </a:cxn>
              <a:cxn ang="T173">
                <a:pos x="T94" y="T95"/>
              </a:cxn>
              <a:cxn ang="T174">
                <a:pos x="T96" y="T97"/>
              </a:cxn>
              <a:cxn ang="T175">
                <a:pos x="T98" y="T99"/>
              </a:cxn>
              <a:cxn ang="T176">
                <a:pos x="T100" y="T101"/>
              </a:cxn>
              <a:cxn ang="T177">
                <a:pos x="T102" y="T103"/>
              </a:cxn>
              <a:cxn ang="T178">
                <a:pos x="T104" y="T105"/>
              </a:cxn>
              <a:cxn ang="T179">
                <a:pos x="T106" y="T107"/>
              </a:cxn>
              <a:cxn ang="T180">
                <a:pos x="T108" y="T109"/>
              </a:cxn>
              <a:cxn ang="T181">
                <a:pos x="T110" y="T111"/>
              </a:cxn>
              <a:cxn ang="T182">
                <a:pos x="T112" y="T113"/>
              </a:cxn>
              <a:cxn ang="T183">
                <a:pos x="T114" y="T115"/>
              </a:cxn>
              <a:cxn ang="T184">
                <a:pos x="T116" y="T117"/>
              </a:cxn>
              <a:cxn ang="T185">
                <a:pos x="T118" y="T119"/>
              </a:cxn>
              <a:cxn ang="T186">
                <a:pos x="T120" y="T121"/>
              </a:cxn>
              <a:cxn ang="T187">
                <a:pos x="T122" y="T123"/>
              </a:cxn>
              <a:cxn ang="T188">
                <a:pos x="T124" y="T125"/>
              </a:cxn>
            </a:cxnLst>
            <a:rect l="T189" t="T190" r="T191" b="T192"/>
            <a:pathLst>
              <a:path w="416" h="448">
                <a:moveTo>
                  <a:pt x="392" y="400"/>
                </a:moveTo>
                <a:lnTo>
                  <a:pt x="392" y="392"/>
                </a:lnTo>
                <a:lnTo>
                  <a:pt x="400" y="392"/>
                </a:lnTo>
                <a:lnTo>
                  <a:pt x="400" y="384"/>
                </a:lnTo>
                <a:lnTo>
                  <a:pt x="392" y="384"/>
                </a:lnTo>
                <a:lnTo>
                  <a:pt x="392" y="376"/>
                </a:lnTo>
                <a:lnTo>
                  <a:pt x="400" y="376"/>
                </a:lnTo>
                <a:lnTo>
                  <a:pt x="392" y="376"/>
                </a:lnTo>
                <a:lnTo>
                  <a:pt x="392" y="368"/>
                </a:lnTo>
                <a:lnTo>
                  <a:pt x="384" y="360"/>
                </a:lnTo>
                <a:lnTo>
                  <a:pt x="392" y="360"/>
                </a:lnTo>
                <a:lnTo>
                  <a:pt x="392" y="368"/>
                </a:lnTo>
                <a:lnTo>
                  <a:pt x="392" y="352"/>
                </a:lnTo>
                <a:lnTo>
                  <a:pt x="392" y="344"/>
                </a:lnTo>
                <a:lnTo>
                  <a:pt x="400" y="344"/>
                </a:lnTo>
                <a:lnTo>
                  <a:pt x="400" y="328"/>
                </a:lnTo>
                <a:lnTo>
                  <a:pt x="400" y="320"/>
                </a:lnTo>
                <a:lnTo>
                  <a:pt x="408" y="320"/>
                </a:lnTo>
                <a:lnTo>
                  <a:pt x="408" y="312"/>
                </a:lnTo>
                <a:lnTo>
                  <a:pt x="400" y="312"/>
                </a:lnTo>
                <a:lnTo>
                  <a:pt x="400" y="304"/>
                </a:lnTo>
                <a:lnTo>
                  <a:pt x="408" y="304"/>
                </a:lnTo>
                <a:lnTo>
                  <a:pt x="408" y="296"/>
                </a:lnTo>
                <a:lnTo>
                  <a:pt x="408" y="288"/>
                </a:lnTo>
                <a:lnTo>
                  <a:pt x="408" y="280"/>
                </a:lnTo>
                <a:lnTo>
                  <a:pt x="416" y="272"/>
                </a:lnTo>
                <a:lnTo>
                  <a:pt x="416" y="264"/>
                </a:lnTo>
                <a:lnTo>
                  <a:pt x="408" y="264"/>
                </a:lnTo>
                <a:lnTo>
                  <a:pt x="408" y="256"/>
                </a:lnTo>
                <a:lnTo>
                  <a:pt x="408" y="240"/>
                </a:lnTo>
                <a:lnTo>
                  <a:pt x="384" y="216"/>
                </a:lnTo>
                <a:lnTo>
                  <a:pt x="376" y="208"/>
                </a:lnTo>
                <a:lnTo>
                  <a:pt x="376" y="184"/>
                </a:lnTo>
                <a:lnTo>
                  <a:pt x="352" y="176"/>
                </a:lnTo>
                <a:lnTo>
                  <a:pt x="344" y="168"/>
                </a:lnTo>
                <a:lnTo>
                  <a:pt x="336" y="160"/>
                </a:lnTo>
                <a:lnTo>
                  <a:pt x="320" y="152"/>
                </a:lnTo>
                <a:lnTo>
                  <a:pt x="320" y="136"/>
                </a:lnTo>
                <a:lnTo>
                  <a:pt x="312" y="128"/>
                </a:lnTo>
                <a:lnTo>
                  <a:pt x="304" y="128"/>
                </a:lnTo>
                <a:lnTo>
                  <a:pt x="296" y="120"/>
                </a:lnTo>
                <a:lnTo>
                  <a:pt x="288" y="104"/>
                </a:lnTo>
                <a:lnTo>
                  <a:pt x="280" y="104"/>
                </a:lnTo>
                <a:lnTo>
                  <a:pt x="264" y="104"/>
                </a:lnTo>
                <a:lnTo>
                  <a:pt x="256" y="88"/>
                </a:lnTo>
                <a:lnTo>
                  <a:pt x="248" y="80"/>
                </a:lnTo>
                <a:lnTo>
                  <a:pt x="240" y="56"/>
                </a:lnTo>
                <a:lnTo>
                  <a:pt x="232" y="48"/>
                </a:lnTo>
                <a:lnTo>
                  <a:pt x="224" y="48"/>
                </a:lnTo>
                <a:lnTo>
                  <a:pt x="216" y="48"/>
                </a:lnTo>
                <a:lnTo>
                  <a:pt x="208" y="40"/>
                </a:lnTo>
                <a:lnTo>
                  <a:pt x="200" y="40"/>
                </a:lnTo>
                <a:lnTo>
                  <a:pt x="184" y="40"/>
                </a:lnTo>
                <a:lnTo>
                  <a:pt x="184" y="16"/>
                </a:lnTo>
                <a:lnTo>
                  <a:pt x="200" y="0"/>
                </a:lnTo>
                <a:lnTo>
                  <a:pt x="104" y="16"/>
                </a:lnTo>
                <a:lnTo>
                  <a:pt x="0" y="24"/>
                </a:lnTo>
                <a:lnTo>
                  <a:pt x="56" y="232"/>
                </a:lnTo>
                <a:lnTo>
                  <a:pt x="72" y="264"/>
                </a:lnTo>
                <a:lnTo>
                  <a:pt x="80" y="272"/>
                </a:lnTo>
                <a:lnTo>
                  <a:pt x="80" y="288"/>
                </a:lnTo>
                <a:lnTo>
                  <a:pt x="88" y="288"/>
                </a:lnTo>
                <a:lnTo>
                  <a:pt x="88" y="296"/>
                </a:lnTo>
                <a:lnTo>
                  <a:pt x="72" y="304"/>
                </a:lnTo>
                <a:lnTo>
                  <a:pt x="72" y="312"/>
                </a:lnTo>
                <a:lnTo>
                  <a:pt x="72" y="336"/>
                </a:lnTo>
                <a:lnTo>
                  <a:pt x="72" y="360"/>
                </a:lnTo>
                <a:lnTo>
                  <a:pt x="80" y="368"/>
                </a:lnTo>
                <a:lnTo>
                  <a:pt x="80" y="384"/>
                </a:lnTo>
                <a:lnTo>
                  <a:pt x="80" y="392"/>
                </a:lnTo>
                <a:lnTo>
                  <a:pt x="96" y="424"/>
                </a:lnTo>
                <a:lnTo>
                  <a:pt x="112" y="448"/>
                </a:lnTo>
                <a:lnTo>
                  <a:pt x="336" y="432"/>
                </a:lnTo>
                <a:lnTo>
                  <a:pt x="344" y="448"/>
                </a:lnTo>
                <a:lnTo>
                  <a:pt x="360" y="448"/>
                </a:lnTo>
                <a:lnTo>
                  <a:pt x="360" y="440"/>
                </a:lnTo>
                <a:lnTo>
                  <a:pt x="352" y="432"/>
                </a:lnTo>
                <a:lnTo>
                  <a:pt x="352" y="424"/>
                </a:lnTo>
                <a:lnTo>
                  <a:pt x="352" y="408"/>
                </a:lnTo>
                <a:lnTo>
                  <a:pt x="360" y="400"/>
                </a:lnTo>
                <a:lnTo>
                  <a:pt x="368" y="408"/>
                </a:lnTo>
                <a:lnTo>
                  <a:pt x="384" y="408"/>
                </a:lnTo>
                <a:lnTo>
                  <a:pt x="392" y="408"/>
                </a:lnTo>
                <a:lnTo>
                  <a:pt x="400" y="408"/>
                </a:lnTo>
                <a:lnTo>
                  <a:pt x="400" y="400"/>
                </a:lnTo>
                <a:lnTo>
                  <a:pt x="392" y="400"/>
                </a:lnTo>
                <a:close/>
              </a:path>
            </a:pathLst>
          </a:custGeom>
          <a:solidFill>
            <a:srgbClr val="FA2906"/>
          </a:solidFill>
          <a:ln w="6350">
            <a:solidFill>
              <a:srgbClr val="31153B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15" name="Freeform 176"/>
          <p:cNvSpPr>
            <a:spLocks/>
          </p:cNvSpPr>
          <p:nvPr/>
        </p:nvSpPr>
        <p:spPr bwMode="auto">
          <a:xfrm>
            <a:off x="8451850" y="2689225"/>
            <a:ext cx="115888" cy="165100"/>
          </a:xfrm>
          <a:custGeom>
            <a:avLst/>
            <a:gdLst>
              <a:gd name="T0" fmla="*/ 2147483647 w 56"/>
              <a:gd name="T1" fmla="*/ 2147483647 h 80"/>
              <a:gd name="T2" fmla="*/ 2147483647 w 56"/>
              <a:gd name="T3" fmla="*/ 2147483647 h 80"/>
              <a:gd name="T4" fmla="*/ 2147483647 w 56"/>
              <a:gd name="T5" fmla="*/ 2147483647 h 80"/>
              <a:gd name="T6" fmla="*/ 2147483647 w 56"/>
              <a:gd name="T7" fmla="*/ 2147483647 h 80"/>
              <a:gd name="T8" fmla="*/ 2147483647 w 56"/>
              <a:gd name="T9" fmla="*/ 2147483647 h 80"/>
              <a:gd name="T10" fmla="*/ 2147483647 w 56"/>
              <a:gd name="T11" fmla="*/ 2147483647 h 80"/>
              <a:gd name="T12" fmla="*/ 2147483647 w 56"/>
              <a:gd name="T13" fmla="*/ 2147483647 h 80"/>
              <a:gd name="T14" fmla="*/ 2147483647 w 56"/>
              <a:gd name="T15" fmla="*/ 2147483647 h 80"/>
              <a:gd name="T16" fmla="*/ 2147483647 w 56"/>
              <a:gd name="T17" fmla="*/ 2147483647 h 80"/>
              <a:gd name="T18" fmla="*/ 2147483647 w 56"/>
              <a:gd name="T19" fmla="*/ 2147483647 h 80"/>
              <a:gd name="T20" fmla="*/ 2147483647 w 56"/>
              <a:gd name="T21" fmla="*/ 2147483647 h 80"/>
              <a:gd name="T22" fmla="*/ 2147483647 w 56"/>
              <a:gd name="T23" fmla="*/ 2147483647 h 80"/>
              <a:gd name="T24" fmla="*/ 2147483647 w 56"/>
              <a:gd name="T25" fmla="*/ 2147483647 h 80"/>
              <a:gd name="T26" fmla="*/ 2147483647 w 56"/>
              <a:gd name="T27" fmla="*/ 2147483647 h 80"/>
              <a:gd name="T28" fmla="*/ 2147483647 w 56"/>
              <a:gd name="T29" fmla="*/ 2147483647 h 80"/>
              <a:gd name="T30" fmla="*/ 2147483647 w 56"/>
              <a:gd name="T31" fmla="*/ 2147483647 h 80"/>
              <a:gd name="T32" fmla="*/ 2147483647 w 56"/>
              <a:gd name="T33" fmla="*/ 2147483647 h 80"/>
              <a:gd name="T34" fmla="*/ 2147483647 w 56"/>
              <a:gd name="T35" fmla="*/ 2147483647 h 80"/>
              <a:gd name="T36" fmla="*/ 2147483647 w 56"/>
              <a:gd name="T37" fmla="*/ 2147483647 h 80"/>
              <a:gd name="T38" fmla="*/ 2147483647 w 56"/>
              <a:gd name="T39" fmla="*/ 2147483647 h 80"/>
              <a:gd name="T40" fmla="*/ 2147483647 w 56"/>
              <a:gd name="T41" fmla="*/ 2147483647 h 80"/>
              <a:gd name="T42" fmla="*/ 2147483647 w 56"/>
              <a:gd name="T43" fmla="*/ 2147483647 h 80"/>
              <a:gd name="T44" fmla="*/ 2147483647 w 56"/>
              <a:gd name="T45" fmla="*/ 2147483647 h 80"/>
              <a:gd name="T46" fmla="*/ 2147483647 w 56"/>
              <a:gd name="T47" fmla="*/ 2147483647 h 80"/>
              <a:gd name="T48" fmla="*/ 2147483647 w 56"/>
              <a:gd name="T49" fmla="*/ 2147483647 h 80"/>
              <a:gd name="T50" fmla="*/ 2147483647 w 56"/>
              <a:gd name="T51" fmla="*/ 2147483647 h 80"/>
              <a:gd name="T52" fmla="*/ 2147483647 w 56"/>
              <a:gd name="T53" fmla="*/ 2147483647 h 80"/>
              <a:gd name="T54" fmla="*/ 2147483647 w 56"/>
              <a:gd name="T55" fmla="*/ 2147483647 h 80"/>
              <a:gd name="T56" fmla="*/ 2147483647 w 56"/>
              <a:gd name="T57" fmla="*/ 2147483647 h 80"/>
              <a:gd name="T58" fmla="*/ 2147483647 w 56"/>
              <a:gd name="T59" fmla="*/ 2147483647 h 80"/>
              <a:gd name="T60" fmla="*/ 2147483647 w 56"/>
              <a:gd name="T61" fmla="*/ 2147483647 h 80"/>
              <a:gd name="T62" fmla="*/ 2147483647 w 56"/>
              <a:gd name="T63" fmla="*/ 2147483647 h 80"/>
              <a:gd name="T64" fmla="*/ 2147483647 w 56"/>
              <a:gd name="T65" fmla="*/ 0 h 80"/>
              <a:gd name="T66" fmla="*/ 2147483647 w 56"/>
              <a:gd name="T67" fmla="*/ 0 h 80"/>
              <a:gd name="T68" fmla="*/ 0 w 56"/>
              <a:gd name="T69" fmla="*/ 2147483647 h 80"/>
              <a:gd name="T70" fmla="*/ 0 w 56"/>
              <a:gd name="T71" fmla="*/ 2147483647 h 80"/>
              <a:gd name="T72" fmla="*/ 2147483647 w 56"/>
              <a:gd name="T73" fmla="*/ 2147483647 h 80"/>
              <a:gd name="T74" fmla="*/ 2147483647 w 56"/>
              <a:gd name="T75" fmla="*/ 2147483647 h 80"/>
              <a:gd name="T76" fmla="*/ 2147483647 w 56"/>
              <a:gd name="T77" fmla="*/ 2147483647 h 80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w 56"/>
              <a:gd name="T118" fmla="*/ 0 h 80"/>
              <a:gd name="T119" fmla="*/ 56 w 56"/>
              <a:gd name="T120" fmla="*/ 80 h 80"/>
            </a:gdLst>
            <a:ahLst/>
            <a:cxnLst>
              <a:cxn ang="T78">
                <a:pos x="T0" y="T1"/>
              </a:cxn>
              <a:cxn ang="T79">
                <a:pos x="T2" y="T3"/>
              </a:cxn>
              <a:cxn ang="T80">
                <a:pos x="T4" y="T5"/>
              </a:cxn>
              <a:cxn ang="T81">
                <a:pos x="T6" y="T7"/>
              </a:cxn>
              <a:cxn ang="T82">
                <a:pos x="T8" y="T9"/>
              </a:cxn>
              <a:cxn ang="T83">
                <a:pos x="T10" y="T11"/>
              </a:cxn>
              <a:cxn ang="T84">
                <a:pos x="T12" y="T13"/>
              </a:cxn>
              <a:cxn ang="T85">
                <a:pos x="T14" y="T15"/>
              </a:cxn>
              <a:cxn ang="T86">
                <a:pos x="T16" y="T17"/>
              </a:cxn>
              <a:cxn ang="T87">
                <a:pos x="T18" y="T19"/>
              </a:cxn>
              <a:cxn ang="T88">
                <a:pos x="T20" y="T21"/>
              </a:cxn>
              <a:cxn ang="T89">
                <a:pos x="T22" y="T23"/>
              </a:cxn>
              <a:cxn ang="T90">
                <a:pos x="T24" y="T25"/>
              </a:cxn>
              <a:cxn ang="T91">
                <a:pos x="T26" y="T27"/>
              </a:cxn>
              <a:cxn ang="T92">
                <a:pos x="T28" y="T29"/>
              </a:cxn>
              <a:cxn ang="T93">
                <a:pos x="T30" y="T31"/>
              </a:cxn>
              <a:cxn ang="T94">
                <a:pos x="T32" y="T33"/>
              </a:cxn>
              <a:cxn ang="T95">
                <a:pos x="T34" y="T35"/>
              </a:cxn>
              <a:cxn ang="T96">
                <a:pos x="T36" y="T37"/>
              </a:cxn>
              <a:cxn ang="T97">
                <a:pos x="T38" y="T39"/>
              </a:cxn>
              <a:cxn ang="T98">
                <a:pos x="T40" y="T41"/>
              </a:cxn>
              <a:cxn ang="T99">
                <a:pos x="T42" y="T43"/>
              </a:cxn>
              <a:cxn ang="T100">
                <a:pos x="T44" y="T45"/>
              </a:cxn>
              <a:cxn ang="T101">
                <a:pos x="T46" y="T47"/>
              </a:cxn>
              <a:cxn ang="T102">
                <a:pos x="T48" y="T49"/>
              </a:cxn>
              <a:cxn ang="T103">
                <a:pos x="T50" y="T51"/>
              </a:cxn>
              <a:cxn ang="T104">
                <a:pos x="T52" y="T53"/>
              </a:cxn>
              <a:cxn ang="T105">
                <a:pos x="T54" y="T55"/>
              </a:cxn>
              <a:cxn ang="T106">
                <a:pos x="T56" y="T57"/>
              </a:cxn>
              <a:cxn ang="T107">
                <a:pos x="T58" y="T59"/>
              </a:cxn>
              <a:cxn ang="T108">
                <a:pos x="T60" y="T61"/>
              </a:cxn>
              <a:cxn ang="T109">
                <a:pos x="T62" y="T63"/>
              </a:cxn>
              <a:cxn ang="T110">
                <a:pos x="T64" y="T65"/>
              </a:cxn>
              <a:cxn ang="T111">
                <a:pos x="T66" y="T67"/>
              </a:cxn>
              <a:cxn ang="T112">
                <a:pos x="T68" y="T69"/>
              </a:cxn>
              <a:cxn ang="T113">
                <a:pos x="T70" y="T71"/>
              </a:cxn>
              <a:cxn ang="T114">
                <a:pos x="T72" y="T73"/>
              </a:cxn>
              <a:cxn ang="T115">
                <a:pos x="T74" y="T75"/>
              </a:cxn>
              <a:cxn ang="T116">
                <a:pos x="T76" y="T77"/>
              </a:cxn>
            </a:cxnLst>
            <a:rect l="T117" t="T118" r="T119" b="T120"/>
            <a:pathLst>
              <a:path w="56" h="80">
                <a:moveTo>
                  <a:pt x="8" y="72"/>
                </a:moveTo>
                <a:lnTo>
                  <a:pt x="8" y="72"/>
                </a:lnTo>
                <a:lnTo>
                  <a:pt x="8" y="80"/>
                </a:lnTo>
                <a:lnTo>
                  <a:pt x="16" y="80"/>
                </a:lnTo>
                <a:lnTo>
                  <a:pt x="24" y="72"/>
                </a:lnTo>
                <a:lnTo>
                  <a:pt x="32" y="64"/>
                </a:lnTo>
                <a:lnTo>
                  <a:pt x="40" y="64"/>
                </a:lnTo>
                <a:lnTo>
                  <a:pt x="40" y="56"/>
                </a:lnTo>
                <a:lnTo>
                  <a:pt x="32" y="24"/>
                </a:lnTo>
                <a:lnTo>
                  <a:pt x="40" y="32"/>
                </a:lnTo>
                <a:lnTo>
                  <a:pt x="48" y="32"/>
                </a:lnTo>
                <a:lnTo>
                  <a:pt x="56" y="48"/>
                </a:lnTo>
                <a:lnTo>
                  <a:pt x="56" y="32"/>
                </a:lnTo>
                <a:lnTo>
                  <a:pt x="48" y="32"/>
                </a:lnTo>
                <a:lnTo>
                  <a:pt x="40" y="24"/>
                </a:lnTo>
                <a:lnTo>
                  <a:pt x="32" y="16"/>
                </a:lnTo>
                <a:lnTo>
                  <a:pt x="24" y="0"/>
                </a:lnTo>
                <a:lnTo>
                  <a:pt x="0" y="8"/>
                </a:lnTo>
                <a:lnTo>
                  <a:pt x="16" y="64"/>
                </a:lnTo>
                <a:lnTo>
                  <a:pt x="8" y="72"/>
                </a:lnTo>
                <a:close/>
              </a:path>
            </a:pathLst>
          </a:custGeom>
          <a:pattFill prst="wdUpDiag">
            <a:fgClr>
              <a:srgbClr val="FFC000"/>
            </a:fgClr>
            <a:bgClr>
              <a:schemeClr val="bg1"/>
            </a:bgClr>
          </a:patt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16" name="Freeform 177"/>
          <p:cNvSpPr>
            <a:spLocks/>
          </p:cNvSpPr>
          <p:nvPr/>
        </p:nvSpPr>
        <p:spPr bwMode="auto">
          <a:xfrm>
            <a:off x="8169275" y="2900363"/>
            <a:ext cx="296863" cy="182562"/>
          </a:xfrm>
          <a:custGeom>
            <a:avLst/>
            <a:gdLst>
              <a:gd name="T0" fmla="*/ 0 w 144"/>
              <a:gd name="T1" fmla="*/ 2147483647 h 88"/>
              <a:gd name="T2" fmla="*/ 0 w 144"/>
              <a:gd name="T3" fmla="*/ 2147483647 h 88"/>
              <a:gd name="T4" fmla="*/ 2147483647 w 144"/>
              <a:gd name="T5" fmla="*/ 2147483647 h 88"/>
              <a:gd name="T6" fmla="*/ 2147483647 w 144"/>
              <a:gd name="T7" fmla="*/ 2147483647 h 88"/>
              <a:gd name="T8" fmla="*/ 2147483647 w 144"/>
              <a:gd name="T9" fmla="*/ 2147483647 h 88"/>
              <a:gd name="T10" fmla="*/ 2147483647 w 144"/>
              <a:gd name="T11" fmla="*/ 2147483647 h 88"/>
              <a:gd name="T12" fmla="*/ 2147483647 w 144"/>
              <a:gd name="T13" fmla="*/ 2147483647 h 88"/>
              <a:gd name="T14" fmla="*/ 2147483647 w 144"/>
              <a:gd name="T15" fmla="*/ 2147483647 h 88"/>
              <a:gd name="T16" fmla="*/ 2147483647 w 144"/>
              <a:gd name="T17" fmla="*/ 2147483647 h 88"/>
              <a:gd name="T18" fmla="*/ 2147483647 w 144"/>
              <a:gd name="T19" fmla="*/ 2147483647 h 88"/>
              <a:gd name="T20" fmla="*/ 2147483647 w 144"/>
              <a:gd name="T21" fmla="*/ 0 h 88"/>
              <a:gd name="T22" fmla="*/ 2147483647 w 144"/>
              <a:gd name="T23" fmla="*/ 2147483647 h 88"/>
              <a:gd name="T24" fmla="*/ 2147483647 w 144"/>
              <a:gd name="T25" fmla="*/ 2147483647 h 88"/>
              <a:gd name="T26" fmla="*/ 2147483647 w 144"/>
              <a:gd name="T27" fmla="*/ 2147483647 h 88"/>
              <a:gd name="T28" fmla="*/ 2147483647 w 144"/>
              <a:gd name="T29" fmla="*/ 2147483647 h 88"/>
              <a:gd name="T30" fmla="*/ 2147483647 w 144"/>
              <a:gd name="T31" fmla="*/ 2147483647 h 88"/>
              <a:gd name="T32" fmla="*/ 2147483647 w 144"/>
              <a:gd name="T33" fmla="*/ 2147483647 h 88"/>
              <a:gd name="T34" fmla="*/ 2147483647 w 144"/>
              <a:gd name="T35" fmla="*/ 2147483647 h 88"/>
              <a:gd name="T36" fmla="*/ 2147483647 w 144"/>
              <a:gd name="T37" fmla="*/ 2147483647 h 88"/>
              <a:gd name="T38" fmla="*/ 2147483647 w 144"/>
              <a:gd name="T39" fmla="*/ 2147483647 h 88"/>
              <a:gd name="T40" fmla="*/ 2147483647 w 144"/>
              <a:gd name="T41" fmla="*/ 2147483647 h 88"/>
              <a:gd name="T42" fmla="*/ 2147483647 w 144"/>
              <a:gd name="T43" fmla="*/ 2147483647 h 88"/>
              <a:gd name="T44" fmla="*/ 2147483647 w 144"/>
              <a:gd name="T45" fmla="*/ 2147483647 h 88"/>
              <a:gd name="T46" fmla="*/ 2147483647 w 144"/>
              <a:gd name="T47" fmla="*/ 2147483647 h 88"/>
              <a:gd name="T48" fmla="*/ 2147483647 w 144"/>
              <a:gd name="T49" fmla="*/ 0 h 88"/>
              <a:gd name="T50" fmla="*/ 2147483647 w 144"/>
              <a:gd name="T51" fmla="*/ 0 h 88"/>
              <a:gd name="T52" fmla="*/ 2147483647 w 144"/>
              <a:gd name="T53" fmla="*/ 2147483647 h 88"/>
              <a:gd name="T54" fmla="*/ 2147483647 w 144"/>
              <a:gd name="T55" fmla="*/ 2147483647 h 88"/>
              <a:gd name="T56" fmla="*/ 2147483647 w 144"/>
              <a:gd name="T57" fmla="*/ 2147483647 h 88"/>
              <a:gd name="T58" fmla="*/ 2147483647 w 144"/>
              <a:gd name="T59" fmla="*/ 2147483647 h 88"/>
              <a:gd name="T60" fmla="*/ 2147483647 w 144"/>
              <a:gd name="T61" fmla="*/ 2147483647 h 88"/>
              <a:gd name="T62" fmla="*/ 2147483647 w 144"/>
              <a:gd name="T63" fmla="*/ 2147483647 h 88"/>
              <a:gd name="T64" fmla="*/ 2147483647 w 144"/>
              <a:gd name="T65" fmla="*/ 2147483647 h 88"/>
              <a:gd name="T66" fmla="*/ 2147483647 w 144"/>
              <a:gd name="T67" fmla="*/ 2147483647 h 88"/>
              <a:gd name="T68" fmla="*/ 2147483647 w 144"/>
              <a:gd name="T69" fmla="*/ 2147483647 h 88"/>
              <a:gd name="T70" fmla="*/ 2147483647 w 144"/>
              <a:gd name="T71" fmla="*/ 2147483647 h 88"/>
              <a:gd name="T72" fmla="*/ 2147483647 w 144"/>
              <a:gd name="T73" fmla="*/ 2147483647 h 88"/>
              <a:gd name="T74" fmla="*/ 0 w 144"/>
              <a:gd name="T75" fmla="*/ 2147483647 h 88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  <a:gd name="T81" fmla="*/ 0 60000 65536"/>
              <a:gd name="T82" fmla="*/ 0 60000 65536"/>
              <a:gd name="T83" fmla="*/ 0 60000 65536"/>
              <a:gd name="T84" fmla="*/ 0 60000 65536"/>
              <a:gd name="T85" fmla="*/ 0 60000 65536"/>
              <a:gd name="T86" fmla="*/ 0 60000 65536"/>
              <a:gd name="T87" fmla="*/ 0 60000 65536"/>
              <a:gd name="T88" fmla="*/ 0 60000 65536"/>
              <a:gd name="T89" fmla="*/ 0 60000 65536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w 144"/>
              <a:gd name="T115" fmla="*/ 0 h 88"/>
              <a:gd name="T116" fmla="*/ 144 w 144"/>
              <a:gd name="T117" fmla="*/ 88 h 88"/>
            </a:gdLst>
            <a:ahLst/>
            <a:cxnLst>
              <a:cxn ang="T76">
                <a:pos x="T0" y="T1"/>
              </a:cxn>
              <a:cxn ang="T77">
                <a:pos x="T2" y="T3"/>
              </a:cxn>
              <a:cxn ang="T78">
                <a:pos x="T4" y="T5"/>
              </a:cxn>
              <a:cxn ang="T79">
                <a:pos x="T6" y="T7"/>
              </a:cxn>
              <a:cxn ang="T80">
                <a:pos x="T8" y="T9"/>
              </a:cxn>
              <a:cxn ang="T81">
                <a:pos x="T10" y="T11"/>
              </a:cxn>
              <a:cxn ang="T82">
                <a:pos x="T12" y="T13"/>
              </a:cxn>
              <a:cxn ang="T83">
                <a:pos x="T14" y="T15"/>
              </a:cxn>
              <a:cxn ang="T84">
                <a:pos x="T16" y="T17"/>
              </a:cxn>
              <a:cxn ang="T85">
                <a:pos x="T18" y="T19"/>
              </a:cxn>
              <a:cxn ang="T86">
                <a:pos x="T20" y="T21"/>
              </a:cxn>
              <a:cxn ang="T87">
                <a:pos x="T22" y="T23"/>
              </a:cxn>
              <a:cxn ang="T88">
                <a:pos x="T24" y="T25"/>
              </a:cxn>
              <a:cxn ang="T89">
                <a:pos x="T26" y="T27"/>
              </a:cxn>
              <a:cxn ang="T90">
                <a:pos x="T28" y="T29"/>
              </a:cxn>
              <a:cxn ang="T91">
                <a:pos x="T30" y="T31"/>
              </a:cxn>
              <a:cxn ang="T92">
                <a:pos x="T32" y="T33"/>
              </a:cxn>
              <a:cxn ang="T93">
                <a:pos x="T34" y="T35"/>
              </a:cxn>
              <a:cxn ang="T94">
                <a:pos x="T36" y="T37"/>
              </a:cxn>
              <a:cxn ang="T95">
                <a:pos x="T38" y="T39"/>
              </a:cxn>
              <a:cxn ang="T96">
                <a:pos x="T40" y="T41"/>
              </a:cxn>
              <a:cxn ang="T97">
                <a:pos x="T42" y="T43"/>
              </a:cxn>
              <a:cxn ang="T98">
                <a:pos x="T44" y="T45"/>
              </a:cxn>
              <a:cxn ang="T99">
                <a:pos x="T46" y="T47"/>
              </a:cxn>
              <a:cxn ang="T100">
                <a:pos x="T48" y="T49"/>
              </a:cxn>
              <a:cxn ang="T101">
                <a:pos x="T50" y="T51"/>
              </a:cxn>
              <a:cxn ang="T102">
                <a:pos x="T52" y="T53"/>
              </a:cxn>
              <a:cxn ang="T103">
                <a:pos x="T54" y="T55"/>
              </a:cxn>
              <a:cxn ang="T104">
                <a:pos x="T56" y="T57"/>
              </a:cxn>
              <a:cxn ang="T105">
                <a:pos x="T58" y="T59"/>
              </a:cxn>
              <a:cxn ang="T106">
                <a:pos x="T60" y="T61"/>
              </a:cxn>
              <a:cxn ang="T107">
                <a:pos x="T62" y="T63"/>
              </a:cxn>
              <a:cxn ang="T108">
                <a:pos x="T64" y="T65"/>
              </a:cxn>
              <a:cxn ang="T109">
                <a:pos x="T66" y="T67"/>
              </a:cxn>
              <a:cxn ang="T110">
                <a:pos x="T68" y="T69"/>
              </a:cxn>
              <a:cxn ang="T111">
                <a:pos x="T70" y="T71"/>
              </a:cxn>
              <a:cxn ang="T112">
                <a:pos x="T72" y="T73"/>
              </a:cxn>
              <a:cxn ang="T113">
                <a:pos x="T74" y="T75"/>
              </a:cxn>
            </a:cxnLst>
            <a:rect l="T114" t="T115" r="T116" b="T117"/>
            <a:pathLst>
              <a:path w="144" h="88">
                <a:moveTo>
                  <a:pt x="0" y="88"/>
                </a:moveTo>
                <a:lnTo>
                  <a:pt x="0" y="88"/>
                </a:lnTo>
                <a:lnTo>
                  <a:pt x="0" y="80"/>
                </a:lnTo>
                <a:lnTo>
                  <a:pt x="0" y="72"/>
                </a:lnTo>
                <a:lnTo>
                  <a:pt x="8" y="64"/>
                </a:lnTo>
                <a:lnTo>
                  <a:pt x="16" y="64"/>
                </a:lnTo>
                <a:lnTo>
                  <a:pt x="16" y="56"/>
                </a:lnTo>
                <a:lnTo>
                  <a:pt x="16" y="48"/>
                </a:lnTo>
                <a:lnTo>
                  <a:pt x="24" y="48"/>
                </a:lnTo>
                <a:lnTo>
                  <a:pt x="32" y="40"/>
                </a:lnTo>
                <a:lnTo>
                  <a:pt x="48" y="40"/>
                </a:lnTo>
                <a:lnTo>
                  <a:pt x="48" y="32"/>
                </a:lnTo>
                <a:lnTo>
                  <a:pt x="64" y="32"/>
                </a:lnTo>
                <a:lnTo>
                  <a:pt x="88" y="24"/>
                </a:lnTo>
                <a:lnTo>
                  <a:pt x="104" y="0"/>
                </a:lnTo>
                <a:lnTo>
                  <a:pt x="112" y="0"/>
                </a:lnTo>
                <a:lnTo>
                  <a:pt x="112" y="8"/>
                </a:lnTo>
                <a:lnTo>
                  <a:pt x="104" y="8"/>
                </a:lnTo>
                <a:lnTo>
                  <a:pt x="104" y="16"/>
                </a:lnTo>
                <a:lnTo>
                  <a:pt x="96" y="24"/>
                </a:lnTo>
                <a:lnTo>
                  <a:pt x="96" y="32"/>
                </a:lnTo>
                <a:lnTo>
                  <a:pt x="96" y="40"/>
                </a:lnTo>
                <a:lnTo>
                  <a:pt x="104" y="32"/>
                </a:lnTo>
                <a:lnTo>
                  <a:pt x="104" y="24"/>
                </a:lnTo>
                <a:lnTo>
                  <a:pt x="112" y="16"/>
                </a:lnTo>
                <a:lnTo>
                  <a:pt x="120" y="8"/>
                </a:lnTo>
                <a:lnTo>
                  <a:pt x="128" y="8"/>
                </a:lnTo>
                <a:lnTo>
                  <a:pt x="136" y="8"/>
                </a:lnTo>
                <a:lnTo>
                  <a:pt x="136" y="0"/>
                </a:lnTo>
                <a:lnTo>
                  <a:pt x="144" y="0"/>
                </a:lnTo>
                <a:lnTo>
                  <a:pt x="144" y="8"/>
                </a:lnTo>
                <a:lnTo>
                  <a:pt x="128" y="16"/>
                </a:lnTo>
                <a:lnTo>
                  <a:pt x="96" y="48"/>
                </a:lnTo>
                <a:lnTo>
                  <a:pt x="80" y="56"/>
                </a:lnTo>
                <a:lnTo>
                  <a:pt x="72" y="64"/>
                </a:lnTo>
                <a:lnTo>
                  <a:pt x="80" y="56"/>
                </a:lnTo>
                <a:lnTo>
                  <a:pt x="80" y="48"/>
                </a:lnTo>
                <a:lnTo>
                  <a:pt x="64" y="56"/>
                </a:lnTo>
                <a:lnTo>
                  <a:pt x="56" y="56"/>
                </a:lnTo>
                <a:lnTo>
                  <a:pt x="48" y="64"/>
                </a:lnTo>
                <a:lnTo>
                  <a:pt x="32" y="72"/>
                </a:lnTo>
                <a:lnTo>
                  <a:pt x="16" y="88"/>
                </a:lnTo>
                <a:lnTo>
                  <a:pt x="8" y="88"/>
                </a:lnTo>
                <a:lnTo>
                  <a:pt x="16" y="88"/>
                </a:lnTo>
                <a:lnTo>
                  <a:pt x="16" y="80"/>
                </a:lnTo>
                <a:lnTo>
                  <a:pt x="8" y="80"/>
                </a:lnTo>
                <a:lnTo>
                  <a:pt x="0" y="88"/>
                </a:lnTo>
                <a:close/>
              </a:path>
            </a:pathLst>
          </a:custGeom>
          <a:solidFill>
            <a:srgbClr val="FDAB9D"/>
          </a:solidFill>
          <a:ln w="635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endParaRPr lang="en-US"/>
          </a:p>
        </p:txBody>
      </p:sp>
      <p:sp>
        <p:nvSpPr>
          <p:cNvPr id="15417" name="Rectangle 111"/>
          <p:cNvSpPr>
            <a:spLocks noChangeArrowheads="1"/>
          </p:cNvSpPr>
          <p:nvPr/>
        </p:nvSpPr>
        <p:spPr bwMode="auto">
          <a:xfrm>
            <a:off x="93663" y="4934839"/>
            <a:ext cx="838200" cy="228600"/>
          </a:xfrm>
          <a:prstGeom prst="rect">
            <a:avLst/>
          </a:prstGeom>
          <a:solidFill>
            <a:srgbClr val="009900"/>
          </a:solidFill>
          <a:ln w="9525">
            <a:solidFill>
              <a:schemeClr val="bg2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/>
            <a:endParaRPr lang="en-US" altLang="en-US">
              <a:latin typeface="Calibri" panose="020F0502020204030204" pitchFamily="34" charset="0"/>
            </a:endParaRPr>
          </a:p>
        </p:txBody>
      </p:sp>
      <p:sp>
        <p:nvSpPr>
          <p:cNvPr id="15418" name="Rectangle 107"/>
          <p:cNvSpPr>
            <a:spLocks noChangeArrowheads="1"/>
          </p:cNvSpPr>
          <p:nvPr/>
        </p:nvSpPr>
        <p:spPr bwMode="auto">
          <a:xfrm>
            <a:off x="93662" y="5707064"/>
            <a:ext cx="838200" cy="228600"/>
          </a:xfrm>
          <a:prstGeom prst="rect">
            <a:avLst/>
          </a:prstGeom>
          <a:solidFill>
            <a:srgbClr val="FDAB9D"/>
          </a:solidFill>
          <a:ln w="9525">
            <a:solidFill>
              <a:schemeClr val="bg2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/>
            <a:endParaRPr lang="en-US" altLang="en-US">
              <a:latin typeface="Calibri" panose="020F0502020204030204" pitchFamily="34" charset="0"/>
            </a:endParaRPr>
          </a:p>
        </p:txBody>
      </p:sp>
      <p:sp>
        <p:nvSpPr>
          <p:cNvPr id="15419" name="Rectangle 113"/>
          <p:cNvSpPr>
            <a:spLocks noChangeArrowheads="1"/>
          </p:cNvSpPr>
          <p:nvPr/>
        </p:nvSpPr>
        <p:spPr bwMode="auto">
          <a:xfrm>
            <a:off x="93662" y="6072298"/>
            <a:ext cx="838200" cy="228600"/>
          </a:xfrm>
          <a:prstGeom prst="rect">
            <a:avLst/>
          </a:prstGeom>
          <a:solidFill>
            <a:srgbClr val="FF0000"/>
          </a:solidFill>
          <a:ln w="9525">
            <a:solidFill>
              <a:schemeClr val="bg2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/>
            <a:endParaRPr lang="en-US" altLang="en-US">
              <a:latin typeface="Calibri" panose="020F0502020204030204" pitchFamily="34" charset="0"/>
            </a:endParaRPr>
          </a:p>
        </p:txBody>
      </p:sp>
      <p:sp>
        <p:nvSpPr>
          <p:cNvPr id="15420" name="Rectangle 112"/>
          <p:cNvSpPr>
            <a:spLocks noChangeArrowheads="1"/>
          </p:cNvSpPr>
          <p:nvPr/>
        </p:nvSpPr>
        <p:spPr bwMode="auto">
          <a:xfrm>
            <a:off x="931862" y="4837113"/>
            <a:ext cx="3776663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b="1" dirty="0">
                <a:solidFill>
                  <a:schemeClr val="accent5">
                    <a:lumMod val="60000"/>
                    <a:lumOff val="40000"/>
                  </a:schemeClr>
                </a:solidFill>
                <a:latin typeface="Calibri" panose="020F0502020204030204" pitchFamily="34" charset="0"/>
              </a:rPr>
              <a:t>PAD legal</a:t>
            </a:r>
          </a:p>
        </p:txBody>
      </p:sp>
      <p:sp>
        <p:nvSpPr>
          <p:cNvPr id="15421" name="Text Box 108"/>
          <p:cNvSpPr txBox="1">
            <a:spLocks noChangeArrowheads="1"/>
          </p:cNvSpPr>
          <p:nvPr/>
        </p:nvSpPr>
        <p:spPr bwMode="auto">
          <a:xfrm>
            <a:off x="914400" y="5665257"/>
            <a:ext cx="3124200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b="1" dirty="0">
                <a:solidFill>
                  <a:schemeClr val="accent5">
                    <a:lumMod val="60000"/>
                    <a:lumOff val="40000"/>
                  </a:schemeClr>
                </a:solidFill>
                <a:latin typeface="Calibri" panose="020F0502020204030204" pitchFamily="34" charset="0"/>
              </a:rPr>
              <a:t>Illegal by common law</a:t>
            </a:r>
          </a:p>
        </p:txBody>
      </p:sp>
      <p:sp>
        <p:nvSpPr>
          <p:cNvPr id="64" name="Text Box 114"/>
          <p:cNvSpPr txBox="1">
            <a:spLocks noChangeArrowheads="1"/>
          </p:cNvSpPr>
          <p:nvPr/>
        </p:nvSpPr>
        <p:spPr bwMode="auto">
          <a:xfrm>
            <a:off x="937948" y="6018214"/>
            <a:ext cx="3197225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fontAlgn="auto">
              <a:spcBef>
                <a:spcPct val="50000"/>
              </a:spcBef>
              <a:spcAft>
                <a:spcPts val="0"/>
              </a:spcAft>
              <a:defRPr/>
            </a:pPr>
            <a:r>
              <a:rPr lang="en-US" b="1" dirty="0">
                <a:solidFill>
                  <a:schemeClr val="accent5">
                    <a:lumMod val="60000"/>
                    <a:lumOff val="40000"/>
                  </a:schemeClr>
                </a:solidFill>
                <a:latin typeface="Calibri" pitchFamily="34" charset="0"/>
              </a:rPr>
              <a:t>Explicitly illegal (</a:t>
            </a:r>
            <a:r>
              <a:rPr lang="en-US" b="1" dirty="0" err="1">
                <a:solidFill>
                  <a:schemeClr val="accent5">
                    <a:lumMod val="60000"/>
                    <a:lumOff val="40000"/>
                  </a:schemeClr>
                </a:solidFill>
                <a:latin typeface="Calibri" pitchFamily="34" charset="0"/>
              </a:rPr>
              <a:t>inc.</a:t>
            </a:r>
            <a:r>
              <a:rPr lang="en-US" b="1" dirty="0">
                <a:solidFill>
                  <a:schemeClr val="accent5">
                    <a:lumMod val="60000"/>
                    <a:lumOff val="40000"/>
                  </a:schemeClr>
                </a:solidFill>
                <a:latin typeface="Calibri" pitchFamily="34" charset="0"/>
              </a:rPr>
              <a:t> </a:t>
            </a:r>
            <a:r>
              <a:rPr lang="en-US" b="1" dirty="0" smtClean="0">
                <a:solidFill>
                  <a:schemeClr val="accent5">
                    <a:lumMod val="60000"/>
                    <a:lumOff val="40000"/>
                  </a:schemeClr>
                </a:solidFill>
                <a:latin typeface="Calibri" pitchFamily="34" charset="0"/>
              </a:rPr>
              <a:t>HI)</a:t>
            </a:r>
            <a:endParaRPr lang="en-US" b="1" dirty="0">
              <a:solidFill>
                <a:schemeClr val="accent5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5674518" y="999331"/>
            <a:ext cx="3230563" cy="33813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hangingPunct="1">
              <a:defRPr/>
            </a:pPr>
            <a:r>
              <a:rPr lang="en-US" sz="1600" i="1" dirty="0">
                <a:latin typeface="+mn-lt"/>
              </a:rPr>
              <a:t>ProCon.org, </a:t>
            </a:r>
            <a:r>
              <a:rPr lang="en-US" sz="1600" i="1" dirty="0" smtClean="0"/>
              <a:t>DeathwithDignity.org</a:t>
            </a:r>
            <a:endParaRPr lang="en-US" sz="1600" i="1" dirty="0">
              <a:latin typeface="+mn-lt"/>
            </a:endParaRPr>
          </a:p>
        </p:txBody>
      </p:sp>
      <p:sp>
        <p:nvSpPr>
          <p:cNvPr id="65" name="Rectangle 111"/>
          <p:cNvSpPr>
            <a:spLocks noChangeArrowheads="1"/>
          </p:cNvSpPr>
          <p:nvPr/>
        </p:nvSpPr>
        <p:spPr bwMode="auto">
          <a:xfrm>
            <a:off x="93663" y="5322723"/>
            <a:ext cx="838200" cy="228600"/>
          </a:xfrm>
          <a:prstGeom prst="rect">
            <a:avLst/>
          </a:prstGeom>
          <a:solidFill>
            <a:srgbClr val="92D050"/>
          </a:solidFill>
          <a:ln w="9525">
            <a:solidFill>
              <a:schemeClr val="bg2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/>
            <a:endParaRPr lang="en-US" altLang="en-US">
              <a:latin typeface="Calibri" panose="020F0502020204030204" pitchFamily="34" charset="0"/>
            </a:endParaRPr>
          </a:p>
        </p:txBody>
      </p:sp>
      <p:sp>
        <p:nvSpPr>
          <p:cNvPr id="66" name="Rectangle 112"/>
          <p:cNvSpPr>
            <a:spLocks noChangeArrowheads="1"/>
          </p:cNvSpPr>
          <p:nvPr/>
        </p:nvSpPr>
        <p:spPr bwMode="auto">
          <a:xfrm>
            <a:off x="896143" y="5262477"/>
            <a:ext cx="4408489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sq">
                <a:solidFill>
                  <a:srgbClr val="000000"/>
                </a:solidFill>
                <a:miter lim="800000"/>
                <a:headEnd type="none" w="sm" len="sm"/>
                <a:tailEnd type="none" w="sm" len="sm"/>
              </a14:hiddenLine>
            </a:ext>
          </a:extLst>
        </p:spPr>
        <p:txBody>
          <a:bodyPr wrap="square">
            <a:spAutoFit/>
          </a:bodyPr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spcBef>
                <a:spcPct val="50000"/>
              </a:spcBef>
            </a:pPr>
            <a:r>
              <a:rPr lang="en-US" altLang="en-US" b="1" dirty="0">
                <a:solidFill>
                  <a:schemeClr val="accent5">
                    <a:lumMod val="60000"/>
                    <a:lumOff val="40000"/>
                  </a:schemeClr>
                </a:solidFill>
                <a:latin typeface="Calibri" panose="020F0502020204030204" pitchFamily="34" charset="0"/>
              </a:rPr>
              <a:t>PAD </a:t>
            </a:r>
            <a:r>
              <a:rPr lang="en-US" altLang="en-US" b="1" dirty="0" smtClean="0">
                <a:solidFill>
                  <a:schemeClr val="accent5">
                    <a:lumMod val="60000"/>
                    <a:lumOff val="40000"/>
                  </a:schemeClr>
                </a:solidFill>
                <a:latin typeface="Calibri" panose="020F0502020204030204" pitchFamily="34" charset="0"/>
              </a:rPr>
              <a:t>legal or not illegal by court decision</a:t>
            </a:r>
            <a:endParaRPr lang="en-US" altLang="en-US" b="1" dirty="0">
              <a:solidFill>
                <a:schemeClr val="accent5">
                  <a:lumMod val="60000"/>
                  <a:lumOff val="40000"/>
                </a:schemeClr>
              </a:solidFill>
              <a:latin typeface="Calibri" panose="020F0502020204030204" pitchFamily="34" charset="0"/>
            </a:endParaRPr>
          </a:p>
        </p:txBody>
      </p:sp>
      <p:sp>
        <p:nvSpPr>
          <p:cNvPr id="63" name="Rectangle 113"/>
          <p:cNvSpPr>
            <a:spLocks noChangeArrowheads="1"/>
          </p:cNvSpPr>
          <p:nvPr/>
        </p:nvSpPr>
        <p:spPr bwMode="auto">
          <a:xfrm>
            <a:off x="106362" y="6444413"/>
            <a:ext cx="838200" cy="228600"/>
          </a:xfrm>
          <a:prstGeom prst="rect">
            <a:avLst/>
          </a:prstGeom>
          <a:solidFill>
            <a:srgbClr val="FFC000"/>
          </a:solidFill>
          <a:ln w="9525">
            <a:solidFill>
              <a:schemeClr val="bg2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/>
            <a:endParaRPr lang="en-US" altLang="en-US">
              <a:solidFill>
                <a:schemeClr val="bg1"/>
              </a:solidFill>
              <a:latin typeface="Calibri" panose="020F0502020204030204" pitchFamily="34" charset="0"/>
            </a:endParaRPr>
          </a:p>
        </p:txBody>
      </p:sp>
      <p:sp>
        <p:nvSpPr>
          <p:cNvPr id="67" name="Text Box 114"/>
          <p:cNvSpPr txBox="1">
            <a:spLocks noChangeArrowheads="1"/>
          </p:cNvSpPr>
          <p:nvPr/>
        </p:nvSpPr>
        <p:spPr bwMode="auto">
          <a:xfrm>
            <a:off x="944562" y="6387584"/>
            <a:ext cx="4528873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fontAlgn="auto">
              <a:spcBef>
                <a:spcPct val="50000"/>
              </a:spcBef>
              <a:spcAft>
                <a:spcPts val="0"/>
              </a:spcAft>
              <a:defRPr/>
            </a:pPr>
            <a:r>
              <a:rPr lang="en-US" b="1" dirty="0" smtClean="0">
                <a:solidFill>
                  <a:schemeClr val="accent5">
                    <a:lumMod val="60000"/>
                    <a:lumOff val="40000"/>
                  </a:schemeClr>
                </a:solidFill>
                <a:latin typeface="Calibri" pitchFamily="34" charset="0"/>
              </a:rPr>
              <a:t>Legislation and/or lawsuit pending (</a:t>
            </a:r>
            <a:r>
              <a:rPr lang="en-US" b="1" dirty="0" err="1" smtClean="0">
                <a:solidFill>
                  <a:schemeClr val="accent5">
                    <a:lumMod val="60000"/>
                    <a:lumOff val="40000"/>
                  </a:schemeClr>
                </a:solidFill>
                <a:latin typeface="Calibri" pitchFamily="34" charset="0"/>
              </a:rPr>
              <a:t>inc.</a:t>
            </a:r>
            <a:r>
              <a:rPr lang="en-US" b="1" dirty="0" smtClean="0">
                <a:solidFill>
                  <a:schemeClr val="accent5">
                    <a:lumMod val="60000"/>
                    <a:lumOff val="40000"/>
                  </a:schemeClr>
                </a:solidFill>
                <a:latin typeface="Calibri" pitchFamily="34" charset="0"/>
              </a:rPr>
              <a:t> AK)</a:t>
            </a:r>
            <a:endParaRPr lang="en-US" b="1" dirty="0">
              <a:solidFill>
                <a:schemeClr val="accent5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68" name="Rectangle 113"/>
          <p:cNvSpPr>
            <a:spLocks noChangeArrowheads="1"/>
          </p:cNvSpPr>
          <p:nvPr/>
        </p:nvSpPr>
        <p:spPr bwMode="auto">
          <a:xfrm>
            <a:off x="4678522" y="6240419"/>
            <a:ext cx="838200" cy="228600"/>
          </a:xfrm>
          <a:prstGeom prst="rect">
            <a:avLst/>
          </a:prstGeom>
          <a:pattFill prst="wdUpDiag">
            <a:fgClr>
              <a:srgbClr val="FFC000"/>
            </a:fgClr>
            <a:bgClr>
              <a:schemeClr val="bg1"/>
            </a:bgClr>
          </a:pattFill>
          <a:ln w="9525">
            <a:solidFill>
              <a:schemeClr val="bg2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/>
            <a:endParaRPr lang="en-US" altLang="en-US">
              <a:solidFill>
                <a:schemeClr val="bg1"/>
              </a:solidFill>
              <a:latin typeface="Calibri" panose="020F0502020204030204" pitchFamily="34" charset="0"/>
            </a:endParaRPr>
          </a:p>
        </p:txBody>
      </p:sp>
      <p:sp>
        <p:nvSpPr>
          <p:cNvPr id="70" name="Text Box 114"/>
          <p:cNvSpPr txBox="1">
            <a:spLocks noChangeArrowheads="1"/>
          </p:cNvSpPr>
          <p:nvPr/>
        </p:nvSpPr>
        <p:spPr bwMode="auto">
          <a:xfrm>
            <a:off x="5558156" y="6159500"/>
            <a:ext cx="3670300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fontAlgn="auto">
              <a:spcBef>
                <a:spcPct val="50000"/>
              </a:spcBef>
              <a:spcAft>
                <a:spcPts val="0"/>
              </a:spcAft>
              <a:defRPr/>
            </a:pPr>
            <a:r>
              <a:rPr lang="en-US" b="1" dirty="0" smtClean="0">
                <a:solidFill>
                  <a:schemeClr val="accent5">
                    <a:lumMod val="60000"/>
                    <a:lumOff val="40000"/>
                  </a:schemeClr>
                </a:solidFill>
                <a:latin typeface="Calibri" pitchFamily="34" charset="0"/>
              </a:rPr>
              <a:t>Legislation defeated/tabled 2015</a:t>
            </a:r>
            <a:endParaRPr lang="en-US" b="1" dirty="0">
              <a:solidFill>
                <a:schemeClr val="accent5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69" name="Rectangle 107"/>
          <p:cNvSpPr>
            <a:spLocks noChangeArrowheads="1"/>
          </p:cNvSpPr>
          <p:nvPr/>
        </p:nvSpPr>
        <p:spPr bwMode="auto">
          <a:xfrm>
            <a:off x="5593397" y="6572250"/>
            <a:ext cx="838200" cy="228600"/>
          </a:xfrm>
          <a:prstGeom prst="rect">
            <a:avLst/>
          </a:prstGeom>
          <a:solidFill>
            <a:schemeClr val="tx2">
              <a:lumMod val="75000"/>
            </a:schemeClr>
          </a:solidFill>
          <a:ln w="9525">
            <a:solidFill>
              <a:schemeClr val="bg2"/>
            </a:solidFill>
            <a:miter lim="800000"/>
            <a:headEnd/>
            <a:tailEnd/>
          </a:ln>
        </p:spPr>
        <p:txBody>
          <a:bodyPr wrap="none" anchor="ctr"/>
          <a:lstStyle>
            <a:lvl1pPr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 eaLnBrk="1" hangingPunct="1"/>
            <a:endParaRPr lang="en-US" altLang="en-US">
              <a:latin typeface="Calibri" panose="020F0502020204030204" pitchFamily="34" charset="0"/>
            </a:endParaRPr>
          </a:p>
        </p:txBody>
      </p:sp>
      <p:sp>
        <p:nvSpPr>
          <p:cNvPr id="71" name="Text Box 114"/>
          <p:cNvSpPr txBox="1">
            <a:spLocks noChangeArrowheads="1"/>
          </p:cNvSpPr>
          <p:nvPr/>
        </p:nvSpPr>
        <p:spPr bwMode="auto">
          <a:xfrm>
            <a:off x="6534150" y="6453188"/>
            <a:ext cx="3197225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fontAlgn="auto">
              <a:spcBef>
                <a:spcPct val="50000"/>
              </a:spcBef>
              <a:spcAft>
                <a:spcPts val="0"/>
              </a:spcAft>
              <a:defRPr/>
            </a:pPr>
            <a:r>
              <a:rPr lang="en-US" b="1" dirty="0" smtClean="0">
                <a:solidFill>
                  <a:schemeClr val="accent5">
                    <a:lumMod val="60000"/>
                    <a:lumOff val="40000"/>
                  </a:schemeClr>
                </a:solidFill>
                <a:latin typeface="Calibri" pitchFamily="34" charset="0"/>
              </a:rPr>
              <a:t>Other legislative action</a:t>
            </a:r>
            <a:endParaRPr lang="en-US" b="1" dirty="0">
              <a:solidFill>
                <a:schemeClr val="accent5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57798238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Depth</Template>
  <TotalTime>1685</TotalTime>
  <Words>514</Words>
  <Application>Microsoft Office PowerPoint</Application>
  <PresentationFormat>On-screen Show (4:3)</PresentationFormat>
  <Paragraphs>50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Corbel</vt:lpstr>
      <vt:lpstr>Depth</vt:lpstr>
      <vt:lpstr>Legal Status of PAD, June 8, 2015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Physician Aid in Dying</dc:title>
  <dc:creator>JBallentine</dc:creator>
  <cp:lastModifiedBy>Jennifer Ballentine</cp:lastModifiedBy>
  <cp:revision>124</cp:revision>
  <dcterms:created xsi:type="dcterms:W3CDTF">2014-10-02T03:13:01Z</dcterms:created>
  <dcterms:modified xsi:type="dcterms:W3CDTF">2015-06-08T22:28:14Z</dcterms:modified>
</cp:coreProperties>
</file>

<file path=docProps/thumbnail.jpeg>
</file>